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30" r:id="rId5"/>
    <p:sldMasterId id="2147483742" r:id="rId6"/>
    <p:sldMasterId id="2147483756" r:id="rId7"/>
    <p:sldMasterId id="2147483765" r:id="rId8"/>
  </p:sldMasterIdLst>
  <p:notesMasterIdLst>
    <p:notesMasterId r:id="rId40"/>
  </p:notesMasterIdLst>
  <p:sldIdLst>
    <p:sldId id="355" r:id="rId9"/>
    <p:sldId id="264" r:id="rId10"/>
    <p:sldId id="284" r:id="rId11"/>
    <p:sldId id="298" r:id="rId12"/>
    <p:sldId id="356" r:id="rId13"/>
    <p:sldId id="293" r:id="rId14"/>
    <p:sldId id="282" r:id="rId15"/>
    <p:sldId id="360" r:id="rId16"/>
    <p:sldId id="362" r:id="rId17"/>
    <p:sldId id="364" r:id="rId18"/>
    <p:sldId id="351" r:id="rId19"/>
    <p:sldId id="365" r:id="rId20"/>
    <p:sldId id="280" r:id="rId21"/>
    <p:sldId id="318" r:id="rId22"/>
    <p:sldId id="325" r:id="rId23"/>
    <p:sldId id="344" r:id="rId24"/>
    <p:sldId id="348" r:id="rId25"/>
    <p:sldId id="349" r:id="rId26"/>
    <p:sldId id="336" r:id="rId27"/>
    <p:sldId id="357" r:id="rId28"/>
    <p:sldId id="358" r:id="rId29"/>
    <p:sldId id="353" r:id="rId30"/>
    <p:sldId id="350" r:id="rId31"/>
    <p:sldId id="322" r:id="rId32"/>
    <p:sldId id="314" r:id="rId33"/>
    <p:sldId id="354" r:id="rId34"/>
    <p:sldId id="359" r:id="rId35"/>
    <p:sldId id="343" r:id="rId36"/>
    <p:sldId id="312" r:id="rId37"/>
    <p:sldId id="329"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7E7AB4-95B0-4183-8FC8-45540BC3A565}">
          <p14:sldIdLst>
            <p14:sldId id="355"/>
            <p14:sldId id="264"/>
            <p14:sldId id="284"/>
            <p14:sldId id="298"/>
            <p14:sldId id="356"/>
            <p14:sldId id="293"/>
            <p14:sldId id="282"/>
            <p14:sldId id="360"/>
            <p14:sldId id="362"/>
            <p14:sldId id="364"/>
            <p14:sldId id="351"/>
            <p14:sldId id="365"/>
            <p14:sldId id="280"/>
          </p14:sldIdLst>
        </p14:section>
        <p14:section name="HEE powerpoint template" id="{B4CFE62B-B5B8-444A-85A5-C2B2BB6F93F9}">
          <p14:sldIdLst>
            <p14:sldId id="318"/>
            <p14:sldId id="325"/>
            <p14:sldId id="344"/>
            <p14:sldId id="348"/>
            <p14:sldId id="349"/>
            <p14:sldId id="336"/>
            <p14:sldId id="357"/>
            <p14:sldId id="358"/>
            <p14:sldId id="353"/>
            <p14:sldId id="350"/>
            <p14:sldId id="322"/>
            <p14:sldId id="314"/>
            <p14:sldId id="354"/>
            <p14:sldId id="359"/>
            <p14:sldId id="343"/>
            <p14:sldId id="312"/>
            <p14:sldId id="329"/>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97C"/>
    <a:srgbClr val="D7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08CB9-E677-4D74-97D6-19EC82B5DE60}" v="16" dt="2020-07-01T13:42:50.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47" autoAdjust="0"/>
    <p:restoredTop sz="94728"/>
  </p:normalViewPr>
  <p:slideViewPr>
    <p:cSldViewPr snapToGrid="0">
      <p:cViewPr varScale="1">
        <p:scale>
          <a:sx n="81" d="100"/>
          <a:sy n="81" d="100"/>
        </p:scale>
        <p:origin x="9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Ashton" userId="caaf76b9-30eb-4ac1-b5e5-5abc5fe07c38" providerId="ADAL" clId="{8F0241D9-A9BD-4740-AEB2-786CEFADFE2C}"/>
    <pc:docChg chg="custSel delSld modSld modSection">
      <pc:chgData name="Charlotte Ashton" userId="caaf76b9-30eb-4ac1-b5e5-5abc5fe07c38" providerId="ADAL" clId="{8F0241D9-A9BD-4740-AEB2-786CEFADFE2C}" dt="2020-06-28T17:01:59.305" v="50" actId="478"/>
      <pc:docMkLst>
        <pc:docMk/>
      </pc:docMkLst>
      <pc:sldChg chg="del">
        <pc:chgData name="Charlotte Ashton" userId="caaf76b9-30eb-4ac1-b5e5-5abc5fe07c38" providerId="ADAL" clId="{8F0241D9-A9BD-4740-AEB2-786CEFADFE2C}" dt="2020-06-28T16:59:44.418" v="18" actId="2696"/>
        <pc:sldMkLst>
          <pc:docMk/>
          <pc:sldMk cId="1409810465" sldId="257"/>
        </pc:sldMkLst>
      </pc:sldChg>
      <pc:sldChg chg="del">
        <pc:chgData name="Charlotte Ashton" userId="caaf76b9-30eb-4ac1-b5e5-5abc5fe07c38" providerId="ADAL" clId="{8F0241D9-A9BD-4740-AEB2-786CEFADFE2C}" dt="2020-06-28T17:00:29.551" v="38" actId="2696"/>
        <pc:sldMkLst>
          <pc:docMk/>
          <pc:sldMk cId="4056522146" sldId="258"/>
        </pc:sldMkLst>
      </pc:sldChg>
      <pc:sldChg chg="del">
        <pc:chgData name="Charlotte Ashton" userId="caaf76b9-30eb-4ac1-b5e5-5abc5fe07c38" providerId="ADAL" clId="{8F0241D9-A9BD-4740-AEB2-786CEFADFE2C}" dt="2020-06-28T16:59:52.343" v="29" actId="2696"/>
        <pc:sldMkLst>
          <pc:docMk/>
          <pc:sldMk cId="1909231863" sldId="260"/>
        </pc:sldMkLst>
      </pc:sldChg>
      <pc:sldChg chg="del">
        <pc:chgData name="Charlotte Ashton" userId="caaf76b9-30eb-4ac1-b5e5-5abc5fe07c38" providerId="ADAL" clId="{8F0241D9-A9BD-4740-AEB2-786CEFADFE2C}" dt="2020-06-28T16:59:50.624" v="27" actId="2696"/>
        <pc:sldMkLst>
          <pc:docMk/>
          <pc:sldMk cId="3923913456" sldId="261"/>
        </pc:sldMkLst>
      </pc:sldChg>
      <pc:sldChg chg="del">
        <pc:chgData name="Charlotte Ashton" userId="caaf76b9-30eb-4ac1-b5e5-5abc5fe07c38" providerId="ADAL" clId="{8F0241D9-A9BD-4740-AEB2-786CEFADFE2C}" dt="2020-06-28T16:59:52.890" v="30" actId="2696"/>
        <pc:sldMkLst>
          <pc:docMk/>
          <pc:sldMk cId="1222529244" sldId="262"/>
        </pc:sldMkLst>
      </pc:sldChg>
      <pc:sldChg chg="del">
        <pc:chgData name="Charlotte Ashton" userId="caaf76b9-30eb-4ac1-b5e5-5abc5fe07c38" providerId="ADAL" clId="{8F0241D9-A9BD-4740-AEB2-786CEFADFE2C}" dt="2020-06-28T16:59:53.502" v="31" actId="2696"/>
        <pc:sldMkLst>
          <pc:docMk/>
          <pc:sldMk cId="3610731464" sldId="266"/>
        </pc:sldMkLst>
      </pc:sldChg>
      <pc:sldChg chg="del">
        <pc:chgData name="Charlotte Ashton" userId="caaf76b9-30eb-4ac1-b5e5-5abc5fe07c38" providerId="ADAL" clId="{8F0241D9-A9BD-4740-AEB2-786CEFADFE2C}" dt="2020-06-28T16:59:54.145" v="32" actId="2696"/>
        <pc:sldMkLst>
          <pc:docMk/>
          <pc:sldMk cId="2086718024" sldId="267"/>
        </pc:sldMkLst>
      </pc:sldChg>
      <pc:sldChg chg="del">
        <pc:chgData name="Charlotte Ashton" userId="caaf76b9-30eb-4ac1-b5e5-5abc5fe07c38" providerId="ADAL" clId="{8F0241D9-A9BD-4740-AEB2-786CEFADFE2C}" dt="2020-06-28T17:00:43.144" v="44" actId="2696"/>
        <pc:sldMkLst>
          <pc:docMk/>
          <pc:sldMk cId="590616533" sldId="271"/>
        </pc:sldMkLst>
      </pc:sldChg>
      <pc:sldChg chg="del">
        <pc:chgData name="Charlotte Ashton" userId="caaf76b9-30eb-4ac1-b5e5-5abc5fe07c38" providerId="ADAL" clId="{8F0241D9-A9BD-4740-AEB2-786CEFADFE2C}" dt="2020-06-28T17:00:36.054" v="40" actId="2696"/>
        <pc:sldMkLst>
          <pc:docMk/>
          <pc:sldMk cId="1908267653" sldId="272"/>
        </pc:sldMkLst>
      </pc:sldChg>
      <pc:sldChg chg="del">
        <pc:chgData name="Charlotte Ashton" userId="caaf76b9-30eb-4ac1-b5e5-5abc5fe07c38" providerId="ADAL" clId="{8F0241D9-A9BD-4740-AEB2-786CEFADFE2C}" dt="2020-06-28T17:00:35.148" v="39" actId="2696"/>
        <pc:sldMkLst>
          <pc:docMk/>
          <pc:sldMk cId="2494910745" sldId="273"/>
        </pc:sldMkLst>
      </pc:sldChg>
      <pc:sldChg chg="del">
        <pc:chgData name="Charlotte Ashton" userId="caaf76b9-30eb-4ac1-b5e5-5abc5fe07c38" providerId="ADAL" clId="{8F0241D9-A9BD-4740-AEB2-786CEFADFE2C}" dt="2020-06-28T17:00:39.899" v="41" actId="2696"/>
        <pc:sldMkLst>
          <pc:docMk/>
          <pc:sldMk cId="3020810405" sldId="274"/>
        </pc:sldMkLst>
      </pc:sldChg>
      <pc:sldChg chg="del">
        <pc:chgData name="Charlotte Ashton" userId="caaf76b9-30eb-4ac1-b5e5-5abc5fe07c38" providerId="ADAL" clId="{8F0241D9-A9BD-4740-AEB2-786CEFADFE2C}" dt="2020-06-28T16:59:49.505" v="25" actId="2696"/>
        <pc:sldMkLst>
          <pc:docMk/>
          <pc:sldMk cId="2308619713" sldId="275"/>
        </pc:sldMkLst>
      </pc:sldChg>
      <pc:sldChg chg="modSp">
        <pc:chgData name="Charlotte Ashton" userId="caaf76b9-30eb-4ac1-b5e5-5abc5fe07c38" providerId="ADAL" clId="{8F0241D9-A9BD-4740-AEB2-786CEFADFE2C}" dt="2020-06-28T17:01:07.692" v="46" actId="20577"/>
        <pc:sldMkLst>
          <pc:docMk/>
          <pc:sldMk cId="3061850539" sldId="276"/>
        </pc:sldMkLst>
        <pc:spChg chg="mod">
          <ac:chgData name="Charlotte Ashton" userId="caaf76b9-30eb-4ac1-b5e5-5abc5fe07c38" providerId="ADAL" clId="{8F0241D9-A9BD-4740-AEB2-786CEFADFE2C}" dt="2020-06-28T17:01:07.692" v="46" actId="20577"/>
          <ac:spMkLst>
            <pc:docMk/>
            <pc:sldMk cId="3061850539" sldId="276"/>
            <ac:spMk id="9" creationId="{00000000-0000-0000-0000-000000000000}"/>
          </ac:spMkLst>
        </pc:spChg>
      </pc:sldChg>
      <pc:sldChg chg="del">
        <pc:chgData name="Charlotte Ashton" userId="caaf76b9-30eb-4ac1-b5e5-5abc5fe07c38" providerId="ADAL" clId="{8F0241D9-A9BD-4740-AEB2-786CEFADFE2C}" dt="2020-06-28T16:59:48.336" v="23" actId="2696"/>
        <pc:sldMkLst>
          <pc:docMk/>
          <pc:sldMk cId="4222006260" sldId="277"/>
        </pc:sldMkLst>
      </pc:sldChg>
      <pc:sldChg chg="del">
        <pc:chgData name="Charlotte Ashton" userId="caaf76b9-30eb-4ac1-b5e5-5abc5fe07c38" providerId="ADAL" clId="{8F0241D9-A9BD-4740-AEB2-786CEFADFE2C}" dt="2020-06-28T17:00:42.471" v="43" actId="2696"/>
        <pc:sldMkLst>
          <pc:docMk/>
          <pc:sldMk cId="3096872836" sldId="278"/>
        </pc:sldMkLst>
      </pc:sldChg>
      <pc:sldChg chg="del">
        <pc:chgData name="Charlotte Ashton" userId="caaf76b9-30eb-4ac1-b5e5-5abc5fe07c38" providerId="ADAL" clId="{8F0241D9-A9BD-4740-AEB2-786CEFADFE2C}" dt="2020-06-28T17:00:40.883" v="42" actId="2696"/>
        <pc:sldMkLst>
          <pc:docMk/>
          <pc:sldMk cId="3251460348" sldId="281"/>
        </pc:sldMkLst>
      </pc:sldChg>
      <pc:sldChg chg="modSp">
        <pc:chgData name="Charlotte Ashton" userId="caaf76b9-30eb-4ac1-b5e5-5abc5fe07c38" providerId="ADAL" clId="{8F0241D9-A9BD-4740-AEB2-786CEFADFE2C}" dt="2020-06-28T17:00:13.291" v="34" actId="1076"/>
        <pc:sldMkLst>
          <pc:docMk/>
          <pc:sldMk cId="1861407161" sldId="285"/>
        </pc:sldMkLst>
        <pc:picChg chg="mod">
          <ac:chgData name="Charlotte Ashton" userId="caaf76b9-30eb-4ac1-b5e5-5abc5fe07c38" providerId="ADAL" clId="{8F0241D9-A9BD-4740-AEB2-786CEFADFE2C}" dt="2020-06-28T17:00:13.291" v="34" actId="1076"/>
          <ac:picMkLst>
            <pc:docMk/>
            <pc:sldMk cId="1861407161" sldId="285"/>
            <ac:picMk id="4" creationId="{59073275-3036-4E33-A0BE-7EAB01B5983D}"/>
          </ac:picMkLst>
        </pc:picChg>
      </pc:sldChg>
      <pc:sldChg chg="modSp">
        <pc:chgData name="Charlotte Ashton" userId="caaf76b9-30eb-4ac1-b5e5-5abc5fe07c38" providerId="ADAL" clId="{8F0241D9-A9BD-4740-AEB2-786CEFADFE2C}" dt="2020-06-28T17:00:23.948" v="37" actId="20577"/>
        <pc:sldMkLst>
          <pc:docMk/>
          <pc:sldMk cId="2403198764" sldId="288"/>
        </pc:sldMkLst>
        <pc:spChg chg="mod">
          <ac:chgData name="Charlotte Ashton" userId="caaf76b9-30eb-4ac1-b5e5-5abc5fe07c38" providerId="ADAL" clId="{8F0241D9-A9BD-4740-AEB2-786CEFADFE2C}" dt="2020-06-28T17:00:23.948" v="37" actId="20577"/>
          <ac:spMkLst>
            <pc:docMk/>
            <pc:sldMk cId="2403198764" sldId="288"/>
            <ac:spMk id="7" creationId="{0DB7229A-0A84-4351-9D7E-6CB2E0B3400B}"/>
          </ac:spMkLst>
        </pc:spChg>
      </pc:sldChg>
      <pc:sldChg chg="addSp delSp modSp">
        <pc:chgData name="Charlotte Ashton" userId="caaf76b9-30eb-4ac1-b5e5-5abc5fe07c38" providerId="ADAL" clId="{8F0241D9-A9BD-4740-AEB2-786CEFADFE2C}" dt="2020-06-28T17:01:59.305" v="50" actId="478"/>
        <pc:sldMkLst>
          <pc:docMk/>
          <pc:sldMk cId="4035401746" sldId="342"/>
        </pc:sldMkLst>
        <pc:spChg chg="add del mod">
          <ac:chgData name="Charlotte Ashton" userId="caaf76b9-30eb-4ac1-b5e5-5abc5fe07c38" providerId="ADAL" clId="{8F0241D9-A9BD-4740-AEB2-786CEFADFE2C}" dt="2020-06-28T17:01:29.271" v="48" actId="478"/>
          <ac:spMkLst>
            <pc:docMk/>
            <pc:sldMk cId="4035401746" sldId="342"/>
            <ac:spMk id="3" creationId="{9F58D3B7-C3D3-B549-A1B0-F57D4F86FF11}"/>
          </ac:spMkLst>
        </pc:spChg>
        <pc:spChg chg="add del mod">
          <ac:chgData name="Charlotte Ashton" userId="caaf76b9-30eb-4ac1-b5e5-5abc5fe07c38" providerId="ADAL" clId="{8F0241D9-A9BD-4740-AEB2-786CEFADFE2C}" dt="2020-06-28T17:01:59.305" v="50" actId="478"/>
          <ac:spMkLst>
            <pc:docMk/>
            <pc:sldMk cId="4035401746" sldId="342"/>
            <ac:spMk id="4" creationId="{B4A2E19C-346E-9947-9677-5DDEB679FFDC}"/>
          </ac:spMkLst>
        </pc:spChg>
      </pc:sldChg>
      <pc:sldChg chg="del">
        <pc:chgData name="Charlotte Ashton" userId="caaf76b9-30eb-4ac1-b5e5-5abc5fe07c38" providerId="ADAL" clId="{8F0241D9-A9BD-4740-AEB2-786CEFADFE2C}" dt="2020-06-28T16:59:43.734" v="17" actId="2696"/>
        <pc:sldMkLst>
          <pc:docMk/>
          <pc:sldMk cId="3073696633" sldId="346"/>
        </pc:sldMkLst>
      </pc:sldChg>
      <pc:sldChg chg="del">
        <pc:chgData name="Charlotte Ashton" userId="caaf76b9-30eb-4ac1-b5e5-5abc5fe07c38" providerId="ADAL" clId="{8F0241D9-A9BD-4740-AEB2-786CEFADFE2C}" dt="2020-06-28T16:59:45.342" v="19" actId="2696"/>
        <pc:sldMkLst>
          <pc:docMk/>
          <pc:sldMk cId="2020171709" sldId="347"/>
        </pc:sldMkLst>
      </pc:sldChg>
      <pc:sldChg chg="del">
        <pc:chgData name="Charlotte Ashton" userId="caaf76b9-30eb-4ac1-b5e5-5abc5fe07c38" providerId="ADAL" clId="{8F0241D9-A9BD-4740-AEB2-786CEFADFE2C}" dt="2020-06-28T16:59:46.084" v="20" actId="2696"/>
        <pc:sldMkLst>
          <pc:docMk/>
          <pc:sldMk cId="2440329371" sldId="348"/>
        </pc:sldMkLst>
      </pc:sldChg>
      <pc:sldChg chg="del">
        <pc:chgData name="Charlotte Ashton" userId="caaf76b9-30eb-4ac1-b5e5-5abc5fe07c38" providerId="ADAL" clId="{8F0241D9-A9BD-4740-AEB2-786CEFADFE2C}" dt="2020-06-28T16:59:46.685" v="21" actId="2696"/>
        <pc:sldMkLst>
          <pc:docMk/>
          <pc:sldMk cId="3003709705" sldId="349"/>
        </pc:sldMkLst>
      </pc:sldChg>
      <pc:sldChg chg="del">
        <pc:chgData name="Charlotte Ashton" userId="caaf76b9-30eb-4ac1-b5e5-5abc5fe07c38" providerId="ADAL" clId="{8F0241D9-A9BD-4740-AEB2-786CEFADFE2C}" dt="2020-06-28T16:59:47.292" v="22" actId="2696"/>
        <pc:sldMkLst>
          <pc:docMk/>
          <pc:sldMk cId="3868836572" sldId="350"/>
        </pc:sldMkLst>
      </pc:sldChg>
      <pc:sldChg chg="del">
        <pc:chgData name="Charlotte Ashton" userId="caaf76b9-30eb-4ac1-b5e5-5abc5fe07c38" providerId="ADAL" clId="{8F0241D9-A9BD-4740-AEB2-786CEFADFE2C}" dt="2020-06-28T16:59:48.916" v="24" actId="2696"/>
        <pc:sldMkLst>
          <pc:docMk/>
          <pc:sldMk cId="3442309657" sldId="351"/>
        </pc:sldMkLst>
      </pc:sldChg>
      <pc:sldChg chg="del">
        <pc:chgData name="Charlotte Ashton" userId="caaf76b9-30eb-4ac1-b5e5-5abc5fe07c38" providerId="ADAL" clId="{8F0241D9-A9BD-4740-AEB2-786CEFADFE2C}" dt="2020-06-28T16:59:50.048" v="26" actId="2696"/>
        <pc:sldMkLst>
          <pc:docMk/>
          <pc:sldMk cId="1638126473" sldId="352"/>
        </pc:sldMkLst>
      </pc:sldChg>
      <pc:sldChg chg="del">
        <pc:chgData name="Charlotte Ashton" userId="caaf76b9-30eb-4ac1-b5e5-5abc5fe07c38" providerId="ADAL" clId="{8F0241D9-A9BD-4740-AEB2-786CEFADFE2C}" dt="2020-06-28T16:59:51.787" v="28" actId="2696"/>
        <pc:sldMkLst>
          <pc:docMk/>
          <pc:sldMk cId="2422429650" sldId="353"/>
        </pc:sldMkLst>
      </pc:sldChg>
      <pc:sldChg chg="del">
        <pc:chgData name="Charlotte Ashton" userId="caaf76b9-30eb-4ac1-b5e5-5abc5fe07c38" providerId="ADAL" clId="{8F0241D9-A9BD-4740-AEB2-786CEFADFE2C}" dt="2020-06-28T16:59:54.687" v="33" actId="2696"/>
        <pc:sldMkLst>
          <pc:docMk/>
          <pc:sldMk cId="1278316445" sldId="354"/>
        </pc:sldMkLst>
      </pc:sldChg>
      <pc:sldChg chg="modSp">
        <pc:chgData name="Charlotte Ashton" userId="caaf76b9-30eb-4ac1-b5e5-5abc5fe07c38" providerId="ADAL" clId="{8F0241D9-A9BD-4740-AEB2-786CEFADFE2C}" dt="2020-06-28T16:59:39.432" v="16" actId="20577"/>
        <pc:sldMkLst>
          <pc:docMk/>
          <pc:sldMk cId="949174036" sldId="355"/>
        </pc:sldMkLst>
        <pc:spChg chg="mod">
          <ac:chgData name="Charlotte Ashton" userId="caaf76b9-30eb-4ac1-b5e5-5abc5fe07c38" providerId="ADAL" clId="{8F0241D9-A9BD-4740-AEB2-786CEFADFE2C}" dt="2020-06-28T16:59:39.432" v="16" actId="20577"/>
          <ac:spMkLst>
            <pc:docMk/>
            <pc:sldMk cId="949174036" sldId="355"/>
            <ac:spMk id="10" creationId="{00000000-0000-0000-0000-000000000000}"/>
          </ac:spMkLst>
        </pc:spChg>
      </pc:sldChg>
      <pc:sldChg chg="del">
        <pc:chgData name="Charlotte Ashton" userId="caaf76b9-30eb-4ac1-b5e5-5abc5fe07c38" providerId="ADAL" clId="{8F0241D9-A9BD-4740-AEB2-786CEFADFE2C}" dt="2020-06-28T17:00:43.863" v="45" actId="2696"/>
        <pc:sldMkLst>
          <pc:docMk/>
          <pc:sldMk cId="3982242880" sldId="357"/>
        </pc:sldMkLst>
      </pc:sldChg>
    </pc:docChg>
  </pc:docChgLst>
  <pc:docChgLst>
    <pc:chgData name="Charlotte Ashton" userId="caaf76b9-30eb-4ac1-b5e5-5abc5fe07c38" providerId="ADAL" clId="{CD508CB9-E677-4D74-97D6-19EC82B5DE60}"/>
    <pc:docChg chg="undo custSel mod addSld delSld modSld sldOrd delMainMaster delSection modSection">
      <pc:chgData name="Charlotte Ashton" userId="caaf76b9-30eb-4ac1-b5e5-5abc5fe07c38" providerId="ADAL" clId="{CD508CB9-E677-4D74-97D6-19EC82B5DE60}" dt="2020-07-01T13:44:01.578" v="133"/>
      <pc:docMkLst>
        <pc:docMk/>
      </pc:docMkLst>
      <pc:sldChg chg="add del">
        <pc:chgData name="Charlotte Ashton" userId="caaf76b9-30eb-4ac1-b5e5-5abc5fe07c38" providerId="ADAL" clId="{CD508CB9-E677-4D74-97D6-19EC82B5DE60}" dt="2020-07-01T08:29:45.705" v="12" actId="47"/>
        <pc:sldMkLst>
          <pc:docMk/>
          <pc:sldMk cId="3061850539" sldId="276"/>
        </pc:sldMkLst>
      </pc:sldChg>
      <pc:sldChg chg="addSp delSp modSp">
        <pc:chgData name="Charlotte Ashton" userId="caaf76b9-30eb-4ac1-b5e5-5abc5fe07c38" providerId="ADAL" clId="{CD508CB9-E677-4D74-97D6-19EC82B5DE60}" dt="2020-07-01T13:42:15.513" v="117"/>
        <pc:sldMkLst>
          <pc:docMk/>
          <pc:sldMk cId="3178039734" sldId="280"/>
        </pc:sldMkLst>
        <pc:picChg chg="add del mod">
          <ac:chgData name="Charlotte Ashton" userId="caaf76b9-30eb-4ac1-b5e5-5abc5fe07c38" providerId="ADAL" clId="{CD508CB9-E677-4D74-97D6-19EC82B5DE60}" dt="2020-07-01T13:42:15.513" v="117"/>
          <ac:picMkLst>
            <pc:docMk/>
            <pc:sldMk cId="3178039734" sldId="280"/>
            <ac:picMk id="3" creationId="{F05E7BB4-BC72-4B3A-8347-2DE95CF5CAB1}"/>
          </ac:picMkLst>
        </pc:picChg>
      </pc:sldChg>
      <pc:sldChg chg="modSp del mod">
        <pc:chgData name="Charlotte Ashton" userId="caaf76b9-30eb-4ac1-b5e5-5abc5fe07c38" providerId="ADAL" clId="{CD508CB9-E677-4D74-97D6-19EC82B5DE60}" dt="2020-07-01T12:49:57.581" v="63" actId="47"/>
        <pc:sldMkLst>
          <pc:docMk/>
          <pc:sldMk cId="1861407161" sldId="285"/>
        </pc:sldMkLst>
        <pc:spChg chg="mod">
          <ac:chgData name="Charlotte Ashton" userId="caaf76b9-30eb-4ac1-b5e5-5abc5fe07c38" providerId="ADAL" clId="{CD508CB9-E677-4D74-97D6-19EC82B5DE60}" dt="2020-07-01T12:49:43.475" v="62" actId="20577"/>
          <ac:spMkLst>
            <pc:docMk/>
            <pc:sldMk cId="1861407161" sldId="285"/>
            <ac:spMk id="3" creationId="{00000000-0000-0000-0000-000000000000}"/>
          </ac:spMkLst>
        </pc:spChg>
      </pc:sldChg>
      <pc:sldChg chg="del">
        <pc:chgData name="Charlotte Ashton" userId="caaf76b9-30eb-4ac1-b5e5-5abc5fe07c38" providerId="ADAL" clId="{CD508CB9-E677-4D74-97D6-19EC82B5DE60}" dt="2020-07-01T12:50:09.261" v="64" actId="47"/>
        <pc:sldMkLst>
          <pc:docMk/>
          <pc:sldMk cId="2403198764" sldId="288"/>
        </pc:sldMkLst>
      </pc:sldChg>
      <pc:sldChg chg="modSp add del mod">
        <pc:chgData name="Charlotte Ashton" userId="caaf76b9-30eb-4ac1-b5e5-5abc5fe07c38" providerId="ADAL" clId="{CD508CB9-E677-4D74-97D6-19EC82B5DE60}" dt="2020-07-01T08:30:03.333" v="26"/>
        <pc:sldMkLst>
          <pc:docMk/>
          <pc:sldMk cId="3286661775" sldId="312"/>
        </pc:sldMkLst>
        <pc:spChg chg="mod">
          <ac:chgData name="Charlotte Ashton" userId="caaf76b9-30eb-4ac1-b5e5-5abc5fe07c38" providerId="ADAL" clId="{CD508CB9-E677-4D74-97D6-19EC82B5DE60}" dt="2020-07-01T08:30:03.297" v="25"/>
          <ac:spMkLst>
            <pc:docMk/>
            <pc:sldMk cId="3286661775" sldId="312"/>
            <ac:spMk id="3" creationId="{00000000-0000-0000-0000-000000000000}"/>
          </ac:spMkLst>
        </pc:spChg>
      </pc:sldChg>
      <pc:sldChg chg="add del">
        <pc:chgData name="Charlotte Ashton" userId="caaf76b9-30eb-4ac1-b5e5-5abc5fe07c38" providerId="ADAL" clId="{CD508CB9-E677-4D74-97D6-19EC82B5DE60}" dt="2020-07-01T08:30:03.333" v="26"/>
        <pc:sldMkLst>
          <pc:docMk/>
          <pc:sldMk cId="3833084690" sldId="314"/>
        </pc:sldMkLst>
      </pc:sldChg>
      <pc:sldChg chg="add del">
        <pc:chgData name="Charlotte Ashton" userId="caaf76b9-30eb-4ac1-b5e5-5abc5fe07c38" providerId="ADAL" clId="{CD508CB9-E677-4D74-97D6-19EC82B5DE60}" dt="2020-07-01T08:30:03.333" v="26"/>
        <pc:sldMkLst>
          <pc:docMk/>
          <pc:sldMk cId="2704931572" sldId="318"/>
        </pc:sldMkLst>
      </pc:sldChg>
      <pc:sldChg chg="modSp add del mod">
        <pc:chgData name="Charlotte Ashton" userId="caaf76b9-30eb-4ac1-b5e5-5abc5fe07c38" providerId="ADAL" clId="{CD508CB9-E677-4D74-97D6-19EC82B5DE60}" dt="2020-07-01T08:30:03.333" v="26"/>
        <pc:sldMkLst>
          <pc:docMk/>
          <pc:sldMk cId="160085966" sldId="322"/>
        </pc:sldMkLst>
        <pc:spChg chg="mod">
          <ac:chgData name="Charlotte Ashton" userId="caaf76b9-30eb-4ac1-b5e5-5abc5fe07c38" providerId="ADAL" clId="{CD508CB9-E677-4D74-97D6-19EC82B5DE60}" dt="2020-07-01T08:30:03.297" v="25"/>
          <ac:spMkLst>
            <pc:docMk/>
            <pc:sldMk cId="160085966" sldId="322"/>
            <ac:spMk id="2" creationId="{00000000-0000-0000-0000-000000000000}"/>
          </ac:spMkLst>
        </pc:spChg>
        <pc:spChg chg="mod">
          <ac:chgData name="Charlotte Ashton" userId="caaf76b9-30eb-4ac1-b5e5-5abc5fe07c38" providerId="ADAL" clId="{CD508CB9-E677-4D74-97D6-19EC82B5DE60}" dt="2020-07-01T08:30:03.297" v="25"/>
          <ac:spMkLst>
            <pc:docMk/>
            <pc:sldMk cId="160085966" sldId="322"/>
            <ac:spMk id="3" creationId="{00000000-0000-0000-0000-000000000000}"/>
          </ac:spMkLst>
        </pc:spChg>
      </pc:sldChg>
      <pc:sldChg chg="del">
        <pc:chgData name="Charlotte Ashton" userId="caaf76b9-30eb-4ac1-b5e5-5abc5fe07c38" providerId="ADAL" clId="{CD508CB9-E677-4D74-97D6-19EC82B5DE60}" dt="2020-07-01T08:29:41.618" v="6" actId="47"/>
        <pc:sldMkLst>
          <pc:docMk/>
          <pc:sldMk cId="2599537645" sldId="323"/>
        </pc:sldMkLst>
      </pc:sldChg>
      <pc:sldChg chg="modSp add del mod">
        <pc:chgData name="Charlotte Ashton" userId="caaf76b9-30eb-4ac1-b5e5-5abc5fe07c38" providerId="ADAL" clId="{CD508CB9-E677-4D74-97D6-19EC82B5DE60}" dt="2020-07-01T08:30:03.333" v="26"/>
        <pc:sldMkLst>
          <pc:docMk/>
          <pc:sldMk cId="2392214694" sldId="325"/>
        </pc:sldMkLst>
        <pc:spChg chg="mod">
          <ac:chgData name="Charlotte Ashton" userId="caaf76b9-30eb-4ac1-b5e5-5abc5fe07c38" providerId="ADAL" clId="{CD508CB9-E677-4D74-97D6-19EC82B5DE60}" dt="2020-07-01T08:30:03.297" v="25"/>
          <ac:spMkLst>
            <pc:docMk/>
            <pc:sldMk cId="2392214694" sldId="325"/>
            <ac:spMk id="2" creationId="{00000000-0000-0000-0000-000000000000}"/>
          </ac:spMkLst>
        </pc:spChg>
      </pc:sldChg>
      <pc:sldChg chg="add del">
        <pc:chgData name="Charlotte Ashton" userId="caaf76b9-30eb-4ac1-b5e5-5abc5fe07c38" providerId="ADAL" clId="{CD508CB9-E677-4D74-97D6-19EC82B5DE60}" dt="2020-07-01T08:30:03.333" v="26"/>
        <pc:sldMkLst>
          <pc:docMk/>
          <pc:sldMk cId="594358055" sldId="329"/>
        </pc:sldMkLst>
      </pc:sldChg>
      <pc:sldChg chg="modSp add del mod">
        <pc:chgData name="Charlotte Ashton" userId="caaf76b9-30eb-4ac1-b5e5-5abc5fe07c38" providerId="ADAL" clId="{CD508CB9-E677-4D74-97D6-19EC82B5DE60}" dt="2020-07-01T08:30:03.333" v="26"/>
        <pc:sldMkLst>
          <pc:docMk/>
          <pc:sldMk cId="2783828668" sldId="336"/>
        </pc:sldMkLst>
        <pc:spChg chg="mod">
          <ac:chgData name="Charlotte Ashton" userId="caaf76b9-30eb-4ac1-b5e5-5abc5fe07c38" providerId="ADAL" clId="{CD508CB9-E677-4D74-97D6-19EC82B5DE60}" dt="2020-07-01T08:30:03.297" v="25"/>
          <ac:spMkLst>
            <pc:docMk/>
            <pc:sldMk cId="2783828668" sldId="336"/>
            <ac:spMk id="2" creationId="{00000000-0000-0000-0000-000000000000}"/>
          </ac:spMkLst>
        </pc:spChg>
      </pc:sldChg>
      <pc:sldChg chg="del">
        <pc:chgData name="Charlotte Ashton" userId="caaf76b9-30eb-4ac1-b5e5-5abc5fe07c38" providerId="ADAL" clId="{CD508CB9-E677-4D74-97D6-19EC82B5DE60}" dt="2020-07-01T08:29:43.845" v="10" actId="47"/>
        <pc:sldMkLst>
          <pc:docMk/>
          <pc:sldMk cId="4035401746" sldId="342"/>
        </pc:sldMkLst>
      </pc:sldChg>
      <pc:sldChg chg="modSp add del mod">
        <pc:chgData name="Charlotte Ashton" userId="caaf76b9-30eb-4ac1-b5e5-5abc5fe07c38" providerId="ADAL" clId="{CD508CB9-E677-4D74-97D6-19EC82B5DE60}" dt="2020-07-01T08:30:03.333" v="26"/>
        <pc:sldMkLst>
          <pc:docMk/>
          <pc:sldMk cId="738647829" sldId="343"/>
        </pc:sldMkLst>
        <pc:spChg chg="mod">
          <ac:chgData name="Charlotte Ashton" userId="caaf76b9-30eb-4ac1-b5e5-5abc5fe07c38" providerId="ADAL" clId="{CD508CB9-E677-4D74-97D6-19EC82B5DE60}" dt="2020-07-01T08:30:03.297" v="25"/>
          <ac:spMkLst>
            <pc:docMk/>
            <pc:sldMk cId="738647829" sldId="343"/>
            <ac:spMk id="2" creationId="{00000000-0000-0000-0000-000000000000}"/>
          </ac:spMkLst>
        </pc:spChg>
      </pc:sldChg>
      <pc:sldChg chg="modSp add del mod">
        <pc:chgData name="Charlotte Ashton" userId="caaf76b9-30eb-4ac1-b5e5-5abc5fe07c38" providerId="ADAL" clId="{CD508CB9-E677-4D74-97D6-19EC82B5DE60}" dt="2020-07-01T08:30:03.333" v="26"/>
        <pc:sldMkLst>
          <pc:docMk/>
          <pc:sldMk cId="1689162325" sldId="344"/>
        </pc:sldMkLst>
        <pc:spChg chg="mod">
          <ac:chgData name="Charlotte Ashton" userId="caaf76b9-30eb-4ac1-b5e5-5abc5fe07c38" providerId="ADAL" clId="{CD508CB9-E677-4D74-97D6-19EC82B5DE60}" dt="2020-07-01T08:30:03.297" v="25"/>
          <ac:spMkLst>
            <pc:docMk/>
            <pc:sldMk cId="1689162325" sldId="344"/>
            <ac:spMk id="2" creationId="{00000000-0000-0000-0000-000000000000}"/>
          </ac:spMkLst>
        </pc:spChg>
      </pc:sldChg>
      <pc:sldChg chg="del">
        <pc:chgData name="Charlotte Ashton" userId="caaf76b9-30eb-4ac1-b5e5-5abc5fe07c38" providerId="ADAL" clId="{CD508CB9-E677-4D74-97D6-19EC82B5DE60}" dt="2020-07-01T08:29:40.495" v="4" actId="47"/>
        <pc:sldMkLst>
          <pc:docMk/>
          <pc:sldMk cId="3524191802" sldId="345"/>
        </pc:sldMkLst>
      </pc:sldChg>
      <pc:sldChg chg="modSp add del mod">
        <pc:chgData name="Charlotte Ashton" userId="caaf76b9-30eb-4ac1-b5e5-5abc5fe07c38" providerId="ADAL" clId="{CD508CB9-E677-4D74-97D6-19EC82B5DE60}" dt="2020-07-01T08:30:03.333" v="26"/>
        <pc:sldMkLst>
          <pc:docMk/>
          <pc:sldMk cId="3255376862" sldId="348"/>
        </pc:sldMkLst>
        <pc:spChg chg="mod">
          <ac:chgData name="Charlotte Ashton" userId="caaf76b9-30eb-4ac1-b5e5-5abc5fe07c38" providerId="ADAL" clId="{CD508CB9-E677-4D74-97D6-19EC82B5DE60}" dt="2020-07-01T08:30:03.297" v="25"/>
          <ac:spMkLst>
            <pc:docMk/>
            <pc:sldMk cId="3255376862" sldId="348"/>
            <ac:spMk id="2" creationId="{1D61F41B-F9E2-4224-81CE-A7A15E60ABEB}"/>
          </ac:spMkLst>
        </pc:spChg>
      </pc:sldChg>
      <pc:sldChg chg="add del">
        <pc:chgData name="Charlotte Ashton" userId="caaf76b9-30eb-4ac1-b5e5-5abc5fe07c38" providerId="ADAL" clId="{CD508CB9-E677-4D74-97D6-19EC82B5DE60}" dt="2020-07-01T08:30:03.333" v="26"/>
        <pc:sldMkLst>
          <pc:docMk/>
          <pc:sldMk cId="361671462" sldId="349"/>
        </pc:sldMkLst>
      </pc:sldChg>
      <pc:sldChg chg="modSp add del mod">
        <pc:chgData name="Charlotte Ashton" userId="caaf76b9-30eb-4ac1-b5e5-5abc5fe07c38" providerId="ADAL" clId="{CD508CB9-E677-4D74-97D6-19EC82B5DE60}" dt="2020-07-01T08:30:03.333" v="26"/>
        <pc:sldMkLst>
          <pc:docMk/>
          <pc:sldMk cId="924347172" sldId="350"/>
        </pc:sldMkLst>
        <pc:spChg chg="mod">
          <ac:chgData name="Charlotte Ashton" userId="caaf76b9-30eb-4ac1-b5e5-5abc5fe07c38" providerId="ADAL" clId="{CD508CB9-E677-4D74-97D6-19EC82B5DE60}" dt="2020-07-01T08:30:03.297" v="25"/>
          <ac:spMkLst>
            <pc:docMk/>
            <pc:sldMk cId="924347172" sldId="350"/>
            <ac:spMk id="2" creationId="{BA60017D-FD86-4314-96BF-3FAA2AB206FD}"/>
          </ac:spMkLst>
        </pc:spChg>
      </pc:sldChg>
      <pc:sldChg chg="delSp modSp mod">
        <pc:chgData name="Charlotte Ashton" userId="caaf76b9-30eb-4ac1-b5e5-5abc5fe07c38" providerId="ADAL" clId="{CD508CB9-E677-4D74-97D6-19EC82B5DE60}" dt="2020-07-01T12:53:34.227" v="113" actId="1076"/>
        <pc:sldMkLst>
          <pc:docMk/>
          <pc:sldMk cId="2093711453" sldId="351"/>
        </pc:sldMkLst>
        <pc:spChg chg="del">
          <ac:chgData name="Charlotte Ashton" userId="caaf76b9-30eb-4ac1-b5e5-5abc5fe07c38" providerId="ADAL" clId="{CD508CB9-E677-4D74-97D6-19EC82B5DE60}" dt="2020-07-01T12:53:28.918" v="111" actId="478"/>
          <ac:spMkLst>
            <pc:docMk/>
            <pc:sldMk cId="2093711453" sldId="351"/>
            <ac:spMk id="6" creationId="{530AD17C-E810-40C6-BDC3-D7560AD8514F}"/>
          </ac:spMkLst>
        </pc:spChg>
        <pc:picChg chg="mod">
          <ac:chgData name="Charlotte Ashton" userId="caaf76b9-30eb-4ac1-b5e5-5abc5fe07c38" providerId="ADAL" clId="{CD508CB9-E677-4D74-97D6-19EC82B5DE60}" dt="2020-07-01T12:53:34.227" v="113" actId="1076"/>
          <ac:picMkLst>
            <pc:docMk/>
            <pc:sldMk cId="2093711453" sldId="351"/>
            <ac:picMk id="4" creationId="{A8797529-6D44-4AA8-BCD5-6F2E15E6FF15}"/>
          </ac:picMkLst>
        </pc:picChg>
      </pc:sldChg>
      <pc:sldChg chg="add del">
        <pc:chgData name="Charlotte Ashton" userId="caaf76b9-30eb-4ac1-b5e5-5abc5fe07c38" providerId="ADAL" clId="{CD508CB9-E677-4D74-97D6-19EC82B5DE60}" dt="2020-07-01T08:30:03.333" v="26"/>
        <pc:sldMkLst>
          <pc:docMk/>
          <pc:sldMk cId="3122237186" sldId="353"/>
        </pc:sldMkLst>
      </pc:sldChg>
      <pc:sldChg chg="add del">
        <pc:chgData name="Charlotte Ashton" userId="caaf76b9-30eb-4ac1-b5e5-5abc5fe07c38" providerId="ADAL" clId="{CD508CB9-E677-4D74-97D6-19EC82B5DE60}" dt="2020-07-01T08:30:03.333" v="26"/>
        <pc:sldMkLst>
          <pc:docMk/>
          <pc:sldMk cId="3858639541" sldId="354"/>
        </pc:sldMkLst>
      </pc:sldChg>
      <pc:sldChg chg="modSp add del mod">
        <pc:chgData name="Charlotte Ashton" userId="caaf76b9-30eb-4ac1-b5e5-5abc5fe07c38" providerId="ADAL" clId="{CD508CB9-E677-4D74-97D6-19EC82B5DE60}" dt="2020-07-01T08:30:03.333" v="26"/>
        <pc:sldMkLst>
          <pc:docMk/>
          <pc:sldMk cId="3373356712" sldId="357"/>
        </pc:sldMkLst>
        <pc:spChg chg="mod">
          <ac:chgData name="Charlotte Ashton" userId="caaf76b9-30eb-4ac1-b5e5-5abc5fe07c38" providerId="ADAL" clId="{CD508CB9-E677-4D74-97D6-19EC82B5DE60}" dt="2020-07-01T08:30:03.297" v="25"/>
          <ac:spMkLst>
            <pc:docMk/>
            <pc:sldMk cId="3373356712" sldId="357"/>
            <ac:spMk id="2" creationId="{00000000-0000-0000-0000-000000000000}"/>
          </ac:spMkLst>
        </pc:spChg>
      </pc:sldChg>
      <pc:sldChg chg="add del">
        <pc:chgData name="Charlotte Ashton" userId="caaf76b9-30eb-4ac1-b5e5-5abc5fe07c38" providerId="ADAL" clId="{CD508CB9-E677-4D74-97D6-19EC82B5DE60}" dt="2020-07-01T08:30:03.333" v="26"/>
        <pc:sldMkLst>
          <pc:docMk/>
          <pc:sldMk cId="3524191802" sldId="358"/>
        </pc:sldMkLst>
      </pc:sldChg>
      <pc:sldChg chg="add del">
        <pc:chgData name="Charlotte Ashton" userId="caaf76b9-30eb-4ac1-b5e5-5abc5fe07c38" providerId="ADAL" clId="{CD508CB9-E677-4D74-97D6-19EC82B5DE60}" dt="2020-07-01T08:30:03.333" v="26"/>
        <pc:sldMkLst>
          <pc:docMk/>
          <pc:sldMk cId="2673933566" sldId="359"/>
        </pc:sldMkLst>
      </pc:sldChg>
      <pc:sldChg chg="del">
        <pc:chgData name="Charlotte Ashton" userId="caaf76b9-30eb-4ac1-b5e5-5abc5fe07c38" providerId="ADAL" clId="{CD508CB9-E677-4D74-97D6-19EC82B5DE60}" dt="2020-07-01T12:49:11.389" v="27" actId="47"/>
        <pc:sldMkLst>
          <pc:docMk/>
          <pc:sldMk cId="2791218900" sldId="361"/>
        </pc:sldMkLst>
      </pc:sldChg>
      <pc:sldChg chg="modSp mod">
        <pc:chgData name="Charlotte Ashton" userId="caaf76b9-30eb-4ac1-b5e5-5abc5fe07c38" providerId="ADAL" clId="{CD508CB9-E677-4D74-97D6-19EC82B5DE60}" dt="2020-07-01T12:49:20.134" v="58" actId="6549"/>
        <pc:sldMkLst>
          <pc:docMk/>
          <pc:sldMk cId="4280823187" sldId="362"/>
        </pc:sldMkLst>
        <pc:spChg chg="mod">
          <ac:chgData name="Charlotte Ashton" userId="caaf76b9-30eb-4ac1-b5e5-5abc5fe07c38" providerId="ADAL" clId="{CD508CB9-E677-4D74-97D6-19EC82B5DE60}" dt="2020-07-01T12:49:20.134" v="58" actId="6549"/>
          <ac:spMkLst>
            <pc:docMk/>
            <pc:sldMk cId="4280823187" sldId="362"/>
            <ac:spMk id="8" creationId="{A52D1D2F-51EB-4055-890D-E0A6993FC6A2}"/>
          </ac:spMkLst>
        </pc:spChg>
      </pc:sldChg>
      <pc:sldChg chg="modSp add del">
        <pc:chgData name="Charlotte Ashton" userId="caaf76b9-30eb-4ac1-b5e5-5abc5fe07c38" providerId="ADAL" clId="{CD508CB9-E677-4D74-97D6-19EC82B5DE60}" dt="2020-07-01T13:41:38.098" v="115" actId="47"/>
        <pc:sldMkLst>
          <pc:docMk/>
          <pc:sldMk cId="3501480559" sldId="363"/>
        </pc:sldMkLst>
        <pc:graphicFrameChg chg="mod">
          <ac:chgData name="Charlotte Ashton" userId="caaf76b9-30eb-4ac1-b5e5-5abc5fe07c38" providerId="ADAL" clId="{CD508CB9-E677-4D74-97D6-19EC82B5DE60}" dt="2020-07-01T12:51:13.017" v="66" actId="12269"/>
          <ac:graphicFrameMkLst>
            <pc:docMk/>
            <pc:sldMk cId="3501480559" sldId="363"/>
            <ac:graphicFrameMk id="4" creationId="{7CE879A4-F890-403F-9FF9-11AFF78FD433}"/>
          </ac:graphicFrameMkLst>
        </pc:graphicFrameChg>
      </pc:sldChg>
      <pc:sldChg chg="addSp modSp add mod">
        <pc:chgData name="Charlotte Ashton" userId="caaf76b9-30eb-4ac1-b5e5-5abc5fe07c38" providerId="ADAL" clId="{CD508CB9-E677-4D74-97D6-19EC82B5DE60}" dt="2020-07-01T12:52:58.726" v="110" actId="166"/>
        <pc:sldMkLst>
          <pc:docMk/>
          <pc:sldMk cId="3364512681" sldId="364"/>
        </pc:sldMkLst>
        <pc:spChg chg="add mod">
          <ac:chgData name="Charlotte Ashton" userId="caaf76b9-30eb-4ac1-b5e5-5abc5fe07c38" providerId="ADAL" clId="{CD508CB9-E677-4D74-97D6-19EC82B5DE60}" dt="2020-07-01T12:52:23.596" v="101" actId="20577"/>
          <ac:spMkLst>
            <pc:docMk/>
            <pc:sldMk cId="3364512681" sldId="364"/>
            <ac:spMk id="9" creationId="{3E066FCD-EAE2-4EA3-AF25-20BC5C1B1DC0}"/>
          </ac:spMkLst>
        </pc:spChg>
        <pc:grpChg chg="mod ord">
          <ac:chgData name="Charlotte Ashton" userId="caaf76b9-30eb-4ac1-b5e5-5abc5fe07c38" providerId="ADAL" clId="{CD508CB9-E677-4D74-97D6-19EC82B5DE60}" dt="2020-07-01T12:52:02.954" v="74" actId="1076"/>
          <ac:grpSpMkLst>
            <pc:docMk/>
            <pc:sldMk cId="3364512681" sldId="364"/>
            <ac:grpSpMk id="10" creationId="{77703DDD-3571-49D3-ADBE-F743A896CFA0}"/>
          </ac:grpSpMkLst>
        </pc:grpChg>
        <pc:picChg chg="add mod ord">
          <ac:chgData name="Charlotte Ashton" userId="caaf76b9-30eb-4ac1-b5e5-5abc5fe07c38" providerId="ADAL" clId="{CD508CB9-E677-4D74-97D6-19EC82B5DE60}" dt="2020-07-01T12:52:52.393" v="108" actId="166"/>
          <ac:picMkLst>
            <pc:docMk/>
            <pc:sldMk cId="3364512681" sldId="364"/>
            <ac:picMk id="15" creationId="{AD53E278-2A9B-4856-8F74-436F9023473C}"/>
          </ac:picMkLst>
        </pc:picChg>
        <pc:picChg chg="add mod ord">
          <ac:chgData name="Charlotte Ashton" userId="caaf76b9-30eb-4ac1-b5e5-5abc5fe07c38" providerId="ADAL" clId="{CD508CB9-E677-4D74-97D6-19EC82B5DE60}" dt="2020-07-01T12:52:58.726" v="110" actId="166"/>
          <ac:picMkLst>
            <pc:docMk/>
            <pc:sldMk cId="3364512681" sldId="364"/>
            <ac:picMk id="16" creationId="{87B985BC-6451-4D07-A856-D6CD6F4F7640}"/>
          </ac:picMkLst>
        </pc:picChg>
        <pc:picChg chg="add mod">
          <ac:chgData name="Charlotte Ashton" userId="caaf76b9-30eb-4ac1-b5e5-5abc5fe07c38" providerId="ADAL" clId="{CD508CB9-E677-4D74-97D6-19EC82B5DE60}" dt="2020-07-01T12:52:41.673" v="104" actId="14100"/>
          <ac:picMkLst>
            <pc:docMk/>
            <pc:sldMk cId="3364512681" sldId="364"/>
            <ac:picMk id="17" creationId="{AAD832F6-B182-4616-BADE-5C02B3FD6257}"/>
          </ac:picMkLst>
        </pc:picChg>
      </pc:sldChg>
      <pc:sldChg chg="addSp delSp modSp add mod ord setBg modAnim">
        <pc:chgData name="Charlotte Ashton" userId="caaf76b9-30eb-4ac1-b5e5-5abc5fe07c38" providerId="ADAL" clId="{CD508CB9-E677-4D74-97D6-19EC82B5DE60}" dt="2020-07-01T13:44:01.578" v="133"/>
        <pc:sldMkLst>
          <pc:docMk/>
          <pc:sldMk cId="487338693" sldId="365"/>
        </pc:sldMkLst>
        <pc:spChg chg="add del">
          <ac:chgData name="Charlotte Ashton" userId="caaf76b9-30eb-4ac1-b5e5-5abc5fe07c38" providerId="ADAL" clId="{CD508CB9-E677-4D74-97D6-19EC82B5DE60}" dt="2020-07-01T13:42:56.811" v="122" actId="26606"/>
          <ac:spMkLst>
            <pc:docMk/>
            <pc:sldMk cId="487338693" sldId="365"/>
            <ac:spMk id="8" creationId="{AA6EC888-B85F-410F-B430-06583E94BEEC}"/>
          </ac:spMkLst>
        </pc:spChg>
        <pc:spChg chg="add del">
          <ac:chgData name="Charlotte Ashton" userId="caaf76b9-30eb-4ac1-b5e5-5abc5fe07c38" providerId="ADAL" clId="{CD508CB9-E677-4D74-97D6-19EC82B5DE60}" dt="2020-07-01T13:42:56.811" v="122" actId="26606"/>
          <ac:spMkLst>
            <pc:docMk/>
            <pc:sldMk cId="487338693" sldId="365"/>
            <ac:spMk id="10" creationId="{9485DA84-CB73-4E5E-9864-2460CE28055D}"/>
          </ac:spMkLst>
        </pc:spChg>
        <pc:spChg chg="add del">
          <ac:chgData name="Charlotte Ashton" userId="caaf76b9-30eb-4ac1-b5e5-5abc5fe07c38" providerId="ADAL" clId="{CD508CB9-E677-4D74-97D6-19EC82B5DE60}" dt="2020-07-01T13:42:56.811" v="122" actId="26606"/>
          <ac:spMkLst>
            <pc:docMk/>
            <pc:sldMk cId="487338693" sldId="365"/>
            <ac:spMk id="12" creationId="{7D49185E-361A-421B-8F2D-11C7FFC686F0}"/>
          </ac:spMkLst>
        </pc:spChg>
        <pc:spChg chg="add del">
          <ac:chgData name="Charlotte Ashton" userId="caaf76b9-30eb-4ac1-b5e5-5abc5fe07c38" providerId="ADAL" clId="{CD508CB9-E677-4D74-97D6-19EC82B5DE60}" dt="2020-07-01T13:42:56.811" v="122" actId="26606"/>
          <ac:spMkLst>
            <pc:docMk/>
            <pc:sldMk cId="487338693" sldId="365"/>
            <ac:spMk id="14" creationId="{14B85BAA-C37F-44B4-B427-B4F10EBB4183}"/>
          </ac:spMkLst>
        </pc:spChg>
        <pc:spChg chg="add del">
          <ac:chgData name="Charlotte Ashton" userId="caaf76b9-30eb-4ac1-b5e5-5abc5fe07c38" providerId="ADAL" clId="{CD508CB9-E677-4D74-97D6-19EC82B5DE60}" dt="2020-07-01T13:42:56.811" v="122" actId="26606"/>
          <ac:spMkLst>
            <pc:docMk/>
            <pc:sldMk cId="487338693" sldId="365"/>
            <ac:spMk id="16" creationId="{EDC4EE06-D7B4-4FAC-A561-38A1C380232A}"/>
          </ac:spMkLst>
        </pc:spChg>
        <pc:spChg chg="add del">
          <ac:chgData name="Charlotte Ashton" userId="caaf76b9-30eb-4ac1-b5e5-5abc5fe07c38" providerId="ADAL" clId="{CD508CB9-E677-4D74-97D6-19EC82B5DE60}" dt="2020-07-01T13:42:56.811" v="122" actId="26606"/>
          <ac:spMkLst>
            <pc:docMk/>
            <pc:sldMk cId="487338693" sldId="365"/>
            <ac:spMk id="18" creationId="{9018D83B-903C-4782-B1BB-A45164A71F60}"/>
          </ac:spMkLst>
        </pc:spChg>
        <pc:spChg chg="add del">
          <ac:chgData name="Charlotte Ashton" userId="caaf76b9-30eb-4ac1-b5e5-5abc5fe07c38" providerId="ADAL" clId="{CD508CB9-E677-4D74-97D6-19EC82B5DE60}" dt="2020-07-01T13:42:56.811" v="122" actId="26606"/>
          <ac:spMkLst>
            <pc:docMk/>
            <pc:sldMk cId="487338693" sldId="365"/>
            <ac:spMk id="20" creationId="{8785589A-A5AC-409A-B2A2-24D871B4CEF0}"/>
          </ac:spMkLst>
        </pc:spChg>
        <pc:spChg chg="add del">
          <ac:chgData name="Charlotte Ashton" userId="caaf76b9-30eb-4ac1-b5e5-5abc5fe07c38" providerId="ADAL" clId="{CD508CB9-E677-4D74-97D6-19EC82B5DE60}" dt="2020-07-01T13:43:01.503" v="124" actId="26606"/>
          <ac:spMkLst>
            <pc:docMk/>
            <pc:sldMk cId="487338693" sldId="365"/>
            <ac:spMk id="22" creationId="{AA6EC888-B85F-410F-B430-06583E94BEEC}"/>
          </ac:spMkLst>
        </pc:spChg>
        <pc:spChg chg="add del">
          <ac:chgData name="Charlotte Ashton" userId="caaf76b9-30eb-4ac1-b5e5-5abc5fe07c38" providerId="ADAL" clId="{CD508CB9-E677-4D74-97D6-19EC82B5DE60}" dt="2020-07-01T13:43:01.503" v="124" actId="26606"/>
          <ac:spMkLst>
            <pc:docMk/>
            <pc:sldMk cId="487338693" sldId="365"/>
            <ac:spMk id="23" creationId="{D488911C-0EC7-40A9-9BCB-CA8A66E4623A}"/>
          </ac:spMkLst>
        </pc:spChg>
        <pc:spChg chg="add del">
          <ac:chgData name="Charlotte Ashton" userId="caaf76b9-30eb-4ac1-b5e5-5abc5fe07c38" providerId="ADAL" clId="{CD508CB9-E677-4D74-97D6-19EC82B5DE60}" dt="2020-07-01T13:43:01.503" v="124" actId="26606"/>
          <ac:spMkLst>
            <pc:docMk/>
            <pc:sldMk cId="487338693" sldId="365"/>
            <ac:spMk id="26" creationId="{C8D89F71-9459-4318-ACAE-874616C3ADAD}"/>
          </ac:spMkLst>
        </pc:spChg>
        <pc:spChg chg="add del">
          <ac:chgData name="Charlotte Ashton" userId="caaf76b9-30eb-4ac1-b5e5-5abc5fe07c38" providerId="ADAL" clId="{CD508CB9-E677-4D74-97D6-19EC82B5DE60}" dt="2020-07-01T13:43:04.226" v="126" actId="26606"/>
          <ac:spMkLst>
            <pc:docMk/>
            <pc:sldMk cId="487338693" sldId="365"/>
            <ac:spMk id="28" creationId="{AA6EC888-B85F-410F-B430-06583E94BEEC}"/>
          </ac:spMkLst>
        </pc:spChg>
        <pc:spChg chg="add del">
          <ac:chgData name="Charlotte Ashton" userId="caaf76b9-30eb-4ac1-b5e5-5abc5fe07c38" providerId="ADAL" clId="{CD508CB9-E677-4D74-97D6-19EC82B5DE60}" dt="2020-07-01T13:43:04.226" v="126" actId="26606"/>
          <ac:spMkLst>
            <pc:docMk/>
            <pc:sldMk cId="487338693" sldId="365"/>
            <ac:spMk id="29" creationId="{9F8240C3-AA7A-4675-B08A-687C8BF5D5B1}"/>
          </ac:spMkLst>
        </pc:spChg>
        <pc:spChg chg="add del">
          <ac:chgData name="Charlotte Ashton" userId="caaf76b9-30eb-4ac1-b5e5-5abc5fe07c38" providerId="ADAL" clId="{CD508CB9-E677-4D74-97D6-19EC82B5DE60}" dt="2020-07-01T13:43:04.226" v="126" actId="26606"/>
          <ac:spMkLst>
            <pc:docMk/>
            <pc:sldMk cId="487338693" sldId="365"/>
            <ac:spMk id="30" creationId="{B98FE5FF-6839-4B2B-BA4F-78C87E8EDE43}"/>
          </ac:spMkLst>
        </pc:spChg>
        <pc:spChg chg="add del">
          <ac:chgData name="Charlotte Ashton" userId="caaf76b9-30eb-4ac1-b5e5-5abc5fe07c38" providerId="ADAL" clId="{CD508CB9-E677-4D74-97D6-19EC82B5DE60}" dt="2020-07-01T13:43:04.226" v="126" actId="26606"/>
          <ac:spMkLst>
            <pc:docMk/>
            <pc:sldMk cId="487338693" sldId="365"/>
            <ac:spMk id="31" creationId="{D17E82A2-6E5A-4DC5-921D-8ABC19E53E18}"/>
          </ac:spMkLst>
        </pc:spChg>
        <pc:spChg chg="add del">
          <ac:chgData name="Charlotte Ashton" userId="caaf76b9-30eb-4ac1-b5e5-5abc5fe07c38" providerId="ADAL" clId="{CD508CB9-E677-4D74-97D6-19EC82B5DE60}" dt="2020-07-01T13:43:07.402" v="128" actId="26606"/>
          <ac:spMkLst>
            <pc:docMk/>
            <pc:sldMk cId="487338693" sldId="365"/>
            <ac:spMk id="33" creationId="{AA6EC888-B85F-410F-B430-06583E94BEEC}"/>
          </ac:spMkLst>
        </pc:spChg>
        <pc:spChg chg="add del">
          <ac:chgData name="Charlotte Ashton" userId="caaf76b9-30eb-4ac1-b5e5-5abc5fe07c38" providerId="ADAL" clId="{CD508CB9-E677-4D74-97D6-19EC82B5DE60}" dt="2020-07-01T13:43:07.402" v="128" actId="26606"/>
          <ac:spMkLst>
            <pc:docMk/>
            <pc:sldMk cId="487338693" sldId="365"/>
            <ac:spMk id="34" creationId="{85156DEE-4362-47C8-8340-B060F976EA38}"/>
          </ac:spMkLst>
        </pc:spChg>
        <pc:spChg chg="add del">
          <ac:chgData name="Charlotte Ashton" userId="caaf76b9-30eb-4ac1-b5e5-5abc5fe07c38" providerId="ADAL" clId="{CD508CB9-E677-4D74-97D6-19EC82B5DE60}" dt="2020-07-01T13:43:07.402" v="128" actId="26606"/>
          <ac:spMkLst>
            <pc:docMk/>
            <pc:sldMk cId="487338693" sldId="365"/>
            <ac:spMk id="35" creationId="{F0AEA2AD-111E-4E72-80B8-21CD82BDDF2A}"/>
          </ac:spMkLst>
        </pc:spChg>
        <pc:spChg chg="add del">
          <ac:chgData name="Charlotte Ashton" userId="caaf76b9-30eb-4ac1-b5e5-5abc5fe07c38" providerId="ADAL" clId="{CD508CB9-E677-4D74-97D6-19EC82B5DE60}" dt="2020-07-01T13:43:07.402" v="128" actId="26606"/>
          <ac:spMkLst>
            <pc:docMk/>
            <pc:sldMk cId="487338693" sldId="365"/>
            <ac:spMk id="36" creationId="{E73A70C5-69E2-4394-9377-2B9284BD44DE}"/>
          </ac:spMkLst>
        </pc:spChg>
        <pc:spChg chg="add del">
          <ac:chgData name="Charlotte Ashton" userId="caaf76b9-30eb-4ac1-b5e5-5abc5fe07c38" providerId="ADAL" clId="{CD508CB9-E677-4D74-97D6-19EC82B5DE60}" dt="2020-07-01T13:43:10.368" v="130" actId="26606"/>
          <ac:spMkLst>
            <pc:docMk/>
            <pc:sldMk cId="487338693" sldId="365"/>
            <ac:spMk id="38" creationId="{AA6EC888-B85F-410F-B430-06583E94BEEC}"/>
          </ac:spMkLst>
        </pc:spChg>
        <pc:spChg chg="add del">
          <ac:chgData name="Charlotte Ashton" userId="caaf76b9-30eb-4ac1-b5e5-5abc5fe07c38" providerId="ADAL" clId="{CD508CB9-E677-4D74-97D6-19EC82B5DE60}" dt="2020-07-01T13:43:10.368" v="130" actId="26606"/>
          <ac:spMkLst>
            <pc:docMk/>
            <pc:sldMk cId="487338693" sldId="365"/>
            <ac:spMk id="39" creationId="{6B3FA198-8A64-4B72-9601-3E4D1D385A57}"/>
          </ac:spMkLst>
        </pc:spChg>
        <pc:spChg chg="add">
          <ac:chgData name="Charlotte Ashton" userId="caaf76b9-30eb-4ac1-b5e5-5abc5fe07c38" providerId="ADAL" clId="{CD508CB9-E677-4D74-97D6-19EC82B5DE60}" dt="2020-07-01T13:43:10.383" v="131" actId="26606"/>
          <ac:spMkLst>
            <pc:docMk/>
            <pc:sldMk cId="487338693" sldId="365"/>
            <ac:spMk id="41" creationId="{AA6EC888-B85F-410F-B430-06583E94BEEC}"/>
          </ac:spMkLst>
        </pc:spChg>
        <pc:spChg chg="add">
          <ac:chgData name="Charlotte Ashton" userId="caaf76b9-30eb-4ac1-b5e5-5abc5fe07c38" providerId="ADAL" clId="{CD508CB9-E677-4D74-97D6-19EC82B5DE60}" dt="2020-07-01T13:43:10.383" v="131" actId="26606"/>
          <ac:spMkLst>
            <pc:docMk/>
            <pc:sldMk cId="487338693" sldId="365"/>
            <ac:spMk id="42" creationId="{9F8240C3-AA7A-4675-B08A-687C8BF5D5B1}"/>
          </ac:spMkLst>
        </pc:spChg>
        <pc:spChg chg="add">
          <ac:chgData name="Charlotte Ashton" userId="caaf76b9-30eb-4ac1-b5e5-5abc5fe07c38" providerId="ADAL" clId="{CD508CB9-E677-4D74-97D6-19EC82B5DE60}" dt="2020-07-01T13:43:10.383" v="131" actId="26606"/>
          <ac:spMkLst>
            <pc:docMk/>
            <pc:sldMk cId="487338693" sldId="365"/>
            <ac:spMk id="43" creationId="{B98FE5FF-6839-4B2B-BA4F-78C87E8EDE43}"/>
          </ac:spMkLst>
        </pc:spChg>
        <pc:spChg chg="add">
          <ac:chgData name="Charlotte Ashton" userId="caaf76b9-30eb-4ac1-b5e5-5abc5fe07c38" providerId="ADAL" clId="{CD508CB9-E677-4D74-97D6-19EC82B5DE60}" dt="2020-07-01T13:43:10.383" v="131" actId="26606"/>
          <ac:spMkLst>
            <pc:docMk/>
            <pc:sldMk cId="487338693" sldId="365"/>
            <ac:spMk id="44" creationId="{D17E82A2-6E5A-4DC5-921D-8ABC19E53E18}"/>
          </ac:spMkLst>
        </pc:spChg>
        <pc:grpChg chg="add del">
          <ac:chgData name="Charlotte Ashton" userId="caaf76b9-30eb-4ac1-b5e5-5abc5fe07c38" providerId="ADAL" clId="{CD508CB9-E677-4D74-97D6-19EC82B5DE60}" dt="2020-07-01T13:43:01.503" v="124" actId="26606"/>
          <ac:grpSpMkLst>
            <pc:docMk/>
            <pc:sldMk cId="487338693" sldId="365"/>
            <ac:grpSpMk id="24" creationId="{53023EA8-527A-4FA2-A71D-626F912756C6}"/>
          </ac:grpSpMkLst>
        </pc:grpChg>
        <pc:picChg chg="del">
          <ac:chgData name="Charlotte Ashton" userId="caaf76b9-30eb-4ac1-b5e5-5abc5fe07c38" providerId="ADAL" clId="{CD508CB9-E677-4D74-97D6-19EC82B5DE60}" dt="2020-07-01T13:42:22.139" v="119" actId="478"/>
          <ac:picMkLst>
            <pc:docMk/>
            <pc:sldMk cId="487338693" sldId="365"/>
            <ac:picMk id="2" creationId="{00000000-0000-0000-0000-000000000000}"/>
          </ac:picMkLst>
        </pc:picChg>
        <pc:picChg chg="add mod">
          <ac:chgData name="Charlotte Ashton" userId="caaf76b9-30eb-4ac1-b5e5-5abc5fe07c38" providerId="ADAL" clId="{CD508CB9-E677-4D74-97D6-19EC82B5DE60}" dt="2020-07-01T13:43:10.383" v="131" actId="26606"/>
          <ac:picMkLst>
            <pc:docMk/>
            <pc:sldMk cId="487338693" sldId="365"/>
            <ac:picMk id="3" creationId="{3C6BC054-1669-429D-AE38-55584C4309E7}"/>
          </ac:picMkLst>
        </pc:picChg>
      </pc:sldChg>
      <pc:sldMasterChg chg="del delSldLayout">
        <pc:chgData name="Charlotte Ashton" userId="caaf76b9-30eb-4ac1-b5e5-5abc5fe07c38" providerId="ADAL" clId="{CD508CB9-E677-4D74-97D6-19EC82B5DE60}" dt="2020-07-01T08:29:43.845" v="10" actId="47"/>
        <pc:sldMasterMkLst>
          <pc:docMk/>
          <pc:sldMasterMk cId="3062156051" sldId="2147483720"/>
        </pc:sldMasterMkLst>
        <pc:sldLayoutChg chg="del">
          <pc:chgData name="Charlotte Ashton" userId="caaf76b9-30eb-4ac1-b5e5-5abc5fe07c38" providerId="ADAL" clId="{CD508CB9-E677-4D74-97D6-19EC82B5DE60}" dt="2020-07-01T08:29:43.845" v="10" actId="47"/>
          <pc:sldLayoutMkLst>
            <pc:docMk/>
            <pc:sldMasterMk cId="3062156051" sldId="2147483720"/>
            <pc:sldLayoutMk cId="3244024534" sldId="2147483721"/>
          </pc:sldLayoutMkLst>
        </pc:sldLayoutChg>
        <pc:sldLayoutChg chg="del">
          <pc:chgData name="Charlotte Ashton" userId="caaf76b9-30eb-4ac1-b5e5-5abc5fe07c38" providerId="ADAL" clId="{CD508CB9-E677-4D74-97D6-19EC82B5DE60}" dt="2020-07-01T08:29:43.845" v="10" actId="47"/>
          <pc:sldLayoutMkLst>
            <pc:docMk/>
            <pc:sldMasterMk cId="3062156051" sldId="2147483720"/>
            <pc:sldLayoutMk cId="2751688345" sldId="2147483722"/>
          </pc:sldLayoutMkLst>
        </pc:sldLayoutChg>
        <pc:sldLayoutChg chg="del">
          <pc:chgData name="Charlotte Ashton" userId="caaf76b9-30eb-4ac1-b5e5-5abc5fe07c38" providerId="ADAL" clId="{CD508CB9-E677-4D74-97D6-19EC82B5DE60}" dt="2020-07-01T08:29:43.845" v="10" actId="47"/>
          <pc:sldLayoutMkLst>
            <pc:docMk/>
            <pc:sldMasterMk cId="3062156051" sldId="2147483720"/>
            <pc:sldLayoutMk cId="916221828" sldId="2147483723"/>
          </pc:sldLayoutMkLst>
        </pc:sldLayoutChg>
        <pc:sldLayoutChg chg="del">
          <pc:chgData name="Charlotte Ashton" userId="caaf76b9-30eb-4ac1-b5e5-5abc5fe07c38" providerId="ADAL" clId="{CD508CB9-E677-4D74-97D6-19EC82B5DE60}" dt="2020-07-01T08:29:43.845" v="10" actId="47"/>
          <pc:sldLayoutMkLst>
            <pc:docMk/>
            <pc:sldMasterMk cId="3062156051" sldId="2147483720"/>
            <pc:sldLayoutMk cId="3737230781" sldId="2147483724"/>
          </pc:sldLayoutMkLst>
        </pc:sldLayoutChg>
        <pc:sldLayoutChg chg="del">
          <pc:chgData name="Charlotte Ashton" userId="caaf76b9-30eb-4ac1-b5e5-5abc5fe07c38" providerId="ADAL" clId="{CD508CB9-E677-4D74-97D6-19EC82B5DE60}" dt="2020-07-01T08:29:43.845" v="10" actId="47"/>
          <pc:sldLayoutMkLst>
            <pc:docMk/>
            <pc:sldMasterMk cId="3062156051" sldId="2147483720"/>
            <pc:sldLayoutMk cId="357279809" sldId="2147483725"/>
          </pc:sldLayoutMkLst>
        </pc:sldLayoutChg>
        <pc:sldLayoutChg chg="del">
          <pc:chgData name="Charlotte Ashton" userId="caaf76b9-30eb-4ac1-b5e5-5abc5fe07c38" providerId="ADAL" clId="{CD508CB9-E677-4D74-97D6-19EC82B5DE60}" dt="2020-07-01T08:29:43.845" v="10" actId="47"/>
          <pc:sldLayoutMkLst>
            <pc:docMk/>
            <pc:sldMasterMk cId="3062156051" sldId="2147483720"/>
            <pc:sldLayoutMk cId="681041148" sldId="2147483726"/>
          </pc:sldLayoutMkLst>
        </pc:sldLayoutChg>
        <pc:sldLayoutChg chg="del">
          <pc:chgData name="Charlotte Ashton" userId="caaf76b9-30eb-4ac1-b5e5-5abc5fe07c38" providerId="ADAL" clId="{CD508CB9-E677-4D74-97D6-19EC82B5DE60}" dt="2020-07-01T08:29:40.495" v="4" actId="47"/>
          <pc:sldLayoutMkLst>
            <pc:docMk/>
            <pc:sldMasterMk cId="3062156051" sldId="2147483720"/>
            <pc:sldLayoutMk cId="982450357" sldId="2147483727"/>
          </pc:sldLayoutMkLst>
        </pc:sldLayoutChg>
        <pc:sldLayoutChg chg="del">
          <pc:chgData name="Charlotte Ashton" userId="caaf76b9-30eb-4ac1-b5e5-5abc5fe07c38" providerId="ADAL" clId="{CD508CB9-E677-4D74-97D6-19EC82B5DE60}" dt="2020-07-01T08:29:39.990" v="3" actId="47"/>
          <pc:sldLayoutMkLst>
            <pc:docMk/>
            <pc:sldMasterMk cId="3062156051" sldId="2147483720"/>
            <pc:sldLayoutMk cId="4152047636" sldId="2147483728"/>
          </pc:sldLayoutMkLst>
        </pc:sldLayoutChg>
        <pc:sldLayoutChg chg="del">
          <pc:chgData name="Charlotte Ashton" userId="caaf76b9-30eb-4ac1-b5e5-5abc5fe07c38" providerId="ADAL" clId="{CD508CB9-E677-4D74-97D6-19EC82B5DE60}" dt="2020-07-01T08:29:43.845" v="10" actId="47"/>
          <pc:sldLayoutMkLst>
            <pc:docMk/>
            <pc:sldMasterMk cId="3062156051" sldId="2147483720"/>
            <pc:sldLayoutMk cId="1210935341" sldId="214748372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D89EB-DA38-4D45-B452-74272CBE8300}"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A6B260F4-F467-4F68-9907-D9389D59B6B4}">
      <dgm:prSet phldrT="[Text]"/>
      <dgm:spPr>
        <a:solidFill>
          <a:srgbClr val="003893">
            <a:alpha val="50000"/>
          </a:srgbClr>
        </a:solidFill>
      </dgm:spPr>
      <dgm:t>
        <a:bodyPr/>
        <a:lstStyle/>
        <a:p>
          <a:r>
            <a:rPr lang="en-GB" b="1" dirty="0"/>
            <a:t>Heat Experiences</a:t>
          </a:r>
        </a:p>
      </dgm:t>
    </dgm:pt>
    <dgm:pt modelId="{AFE3073E-3C9A-419B-8468-D17DC98CB459}" type="parTrans" cxnId="{4910FD6D-5848-44B1-A324-E1C478BC943C}">
      <dgm:prSet/>
      <dgm:spPr/>
      <dgm:t>
        <a:bodyPr/>
        <a:lstStyle/>
        <a:p>
          <a:endParaRPr lang="en-GB"/>
        </a:p>
      </dgm:t>
    </dgm:pt>
    <dgm:pt modelId="{67B43E98-25BF-4B2E-9D75-099B55191035}" type="sibTrans" cxnId="{4910FD6D-5848-44B1-A324-E1C478BC943C}">
      <dgm:prSet/>
      <dgm:spPr/>
      <dgm:t>
        <a:bodyPr/>
        <a:lstStyle/>
        <a:p>
          <a:endParaRPr lang="en-GB"/>
        </a:p>
      </dgm:t>
    </dgm:pt>
    <dgm:pt modelId="{75EFE4C3-76F9-49AB-94D8-0AA6C6AE12EF}">
      <dgm:prSet phldrT="[Text]"/>
      <dgm:spPr>
        <a:solidFill>
          <a:srgbClr val="FF0000">
            <a:alpha val="50000"/>
          </a:srgbClr>
        </a:solidFill>
      </dgm:spPr>
      <dgm:t>
        <a:bodyPr/>
        <a:lstStyle/>
        <a:p>
          <a:r>
            <a:rPr lang="en-GB" b="1" dirty="0"/>
            <a:t>Elevated Sense- making</a:t>
          </a:r>
        </a:p>
      </dgm:t>
    </dgm:pt>
    <dgm:pt modelId="{398E94A6-CF99-4C8A-81BB-693F8A48FAFB}" type="parTrans" cxnId="{C69AF728-4088-473E-8FFB-0899DD60CE89}">
      <dgm:prSet/>
      <dgm:spPr/>
      <dgm:t>
        <a:bodyPr/>
        <a:lstStyle/>
        <a:p>
          <a:endParaRPr lang="en-GB"/>
        </a:p>
      </dgm:t>
    </dgm:pt>
    <dgm:pt modelId="{CD368BF8-930E-49E5-B762-4077DBF71697}" type="sibTrans" cxnId="{C69AF728-4088-473E-8FFB-0899DD60CE89}">
      <dgm:prSet/>
      <dgm:spPr/>
      <dgm:t>
        <a:bodyPr/>
        <a:lstStyle/>
        <a:p>
          <a:endParaRPr lang="en-GB"/>
        </a:p>
      </dgm:t>
    </dgm:pt>
    <dgm:pt modelId="{F85A3E80-87E3-449E-B876-CB0960F6DDC2}">
      <dgm:prSet phldrT="[Text]"/>
      <dgm:spPr>
        <a:solidFill>
          <a:srgbClr val="FFC000">
            <a:alpha val="50000"/>
          </a:srgbClr>
        </a:solidFill>
      </dgm:spPr>
      <dgm:t>
        <a:bodyPr/>
        <a:lstStyle/>
        <a:p>
          <a:r>
            <a:rPr lang="en-GB" b="1" dirty="0"/>
            <a:t>Colliding Perspectives</a:t>
          </a:r>
        </a:p>
      </dgm:t>
    </dgm:pt>
    <dgm:pt modelId="{106ACF4A-E95B-4B95-8831-8766518944D3}" type="parTrans" cxnId="{EC5F5BE6-D614-4E3A-B997-8E4F734335D0}">
      <dgm:prSet/>
      <dgm:spPr/>
      <dgm:t>
        <a:bodyPr/>
        <a:lstStyle/>
        <a:p>
          <a:endParaRPr lang="en-GB"/>
        </a:p>
      </dgm:t>
    </dgm:pt>
    <dgm:pt modelId="{AB4CCEF3-E5FC-4EEB-906C-7497D7F27351}" type="sibTrans" cxnId="{EC5F5BE6-D614-4E3A-B997-8E4F734335D0}">
      <dgm:prSet/>
      <dgm:spPr/>
      <dgm:t>
        <a:bodyPr/>
        <a:lstStyle/>
        <a:p>
          <a:endParaRPr lang="en-GB"/>
        </a:p>
      </dgm:t>
    </dgm:pt>
    <dgm:pt modelId="{A8958E26-E14B-4BC1-9A4F-2F9CAB5C40B9}" type="pres">
      <dgm:prSet presAssocID="{A8AD89EB-DA38-4D45-B452-74272CBE8300}" presName="Name0" presStyleCnt="0">
        <dgm:presLayoutVars>
          <dgm:chMax val="7"/>
          <dgm:dir/>
          <dgm:resizeHandles val="exact"/>
        </dgm:presLayoutVars>
      </dgm:prSet>
      <dgm:spPr/>
    </dgm:pt>
    <dgm:pt modelId="{76324BAF-2ECA-4913-9ACE-E68F74B6AD6A}" type="pres">
      <dgm:prSet presAssocID="{A8AD89EB-DA38-4D45-B452-74272CBE8300}" presName="ellipse1" presStyleLbl="vennNode1" presStyleIdx="0" presStyleCnt="3" custLinFactNeighborX="15788" custLinFactNeighborY="647">
        <dgm:presLayoutVars>
          <dgm:bulletEnabled val="1"/>
        </dgm:presLayoutVars>
      </dgm:prSet>
      <dgm:spPr/>
    </dgm:pt>
    <dgm:pt modelId="{2545908D-CF6B-4ECD-A49B-9B30126BC1BD}" type="pres">
      <dgm:prSet presAssocID="{A8AD89EB-DA38-4D45-B452-74272CBE8300}" presName="ellipse2" presStyleLbl="vennNode1" presStyleIdx="1" presStyleCnt="3">
        <dgm:presLayoutVars>
          <dgm:bulletEnabled val="1"/>
        </dgm:presLayoutVars>
      </dgm:prSet>
      <dgm:spPr/>
    </dgm:pt>
    <dgm:pt modelId="{C650FC56-0109-4513-BC48-612FC22F583A}" type="pres">
      <dgm:prSet presAssocID="{A8AD89EB-DA38-4D45-B452-74272CBE8300}" presName="ellipse3" presStyleLbl="vennNode1" presStyleIdx="2" presStyleCnt="3" custLinFactNeighborX="-4394" custLinFactNeighborY="3601">
        <dgm:presLayoutVars>
          <dgm:bulletEnabled val="1"/>
        </dgm:presLayoutVars>
      </dgm:prSet>
      <dgm:spPr/>
    </dgm:pt>
  </dgm:ptLst>
  <dgm:cxnLst>
    <dgm:cxn modelId="{C69AF728-4088-473E-8FFB-0899DD60CE89}" srcId="{A8AD89EB-DA38-4D45-B452-74272CBE8300}" destId="{75EFE4C3-76F9-49AB-94D8-0AA6C6AE12EF}" srcOrd="1" destOrd="0" parTransId="{398E94A6-CF99-4C8A-81BB-693F8A48FAFB}" sibTransId="{CD368BF8-930E-49E5-B762-4077DBF71697}"/>
    <dgm:cxn modelId="{4910FD6D-5848-44B1-A324-E1C478BC943C}" srcId="{A8AD89EB-DA38-4D45-B452-74272CBE8300}" destId="{A6B260F4-F467-4F68-9907-D9389D59B6B4}" srcOrd="0" destOrd="0" parTransId="{AFE3073E-3C9A-419B-8468-D17DC98CB459}" sibTransId="{67B43E98-25BF-4B2E-9D75-099B55191035}"/>
    <dgm:cxn modelId="{AED28853-7341-4BE7-A811-76E849DFC672}" type="presOf" srcId="{A8AD89EB-DA38-4D45-B452-74272CBE8300}" destId="{A8958E26-E14B-4BC1-9A4F-2F9CAB5C40B9}" srcOrd="0" destOrd="0" presId="urn:microsoft.com/office/officeart/2005/8/layout/rings+Icon"/>
    <dgm:cxn modelId="{568BB593-32DC-42CC-B24E-56D54F37A316}" type="presOf" srcId="{A6B260F4-F467-4F68-9907-D9389D59B6B4}" destId="{76324BAF-2ECA-4913-9ACE-E68F74B6AD6A}" srcOrd="0" destOrd="0" presId="urn:microsoft.com/office/officeart/2005/8/layout/rings+Icon"/>
    <dgm:cxn modelId="{D96EB5C4-3B08-42AC-9032-C2AD4B44D3E5}" type="presOf" srcId="{75EFE4C3-76F9-49AB-94D8-0AA6C6AE12EF}" destId="{2545908D-CF6B-4ECD-A49B-9B30126BC1BD}" srcOrd="0" destOrd="0" presId="urn:microsoft.com/office/officeart/2005/8/layout/rings+Icon"/>
    <dgm:cxn modelId="{0C6414E4-629D-4B62-9F62-663DE3881348}" type="presOf" srcId="{F85A3E80-87E3-449E-B876-CB0960F6DDC2}" destId="{C650FC56-0109-4513-BC48-612FC22F583A}" srcOrd="0" destOrd="0" presId="urn:microsoft.com/office/officeart/2005/8/layout/rings+Icon"/>
    <dgm:cxn modelId="{EC5F5BE6-D614-4E3A-B997-8E4F734335D0}" srcId="{A8AD89EB-DA38-4D45-B452-74272CBE8300}" destId="{F85A3E80-87E3-449E-B876-CB0960F6DDC2}" srcOrd="2" destOrd="0" parTransId="{106ACF4A-E95B-4B95-8831-8766518944D3}" sibTransId="{AB4CCEF3-E5FC-4EEB-906C-7497D7F27351}"/>
    <dgm:cxn modelId="{6C8C28DC-047B-48F2-96F2-FF69CE00F474}" type="presParOf" srcId="{A8958E26-E14B-4BC1-9A4F-2F9CAB5C40B9}" destId="{76324BAF-2ECA-4913-9ACE-E68F74B6AD6A}" srcOrd="0" destOrd="0" presId="urn:microsoft.com/office/officeart/2005/8/layout/rings+Icon"/>
    <dgm:cxn modelId="{C096B7A0-A526-476B-A33F-B6789EEC5A54}" type="presParOf" srcId="{A8958E26-E14B-4BC1-9A4F-2F9CAB5C40B9}" destId="{2545908D-CF6B-4ECD-A49B-9B30126BC1BD}" srcOrd="1" destOrd="0" presId="urn:microsoft.com/office/officeart/2005/8/layout/rings+Icon"/>
    <dgm:cxn modelId="{E9BE662E-C330-406C-9459-686971698D48}" type="presParOf" srcId="{A8958E26-E14B-4BC1-9A4F-2F9CAB5C40B9}" destId="{C650FC56-0109-4513-BC48-612FC22F583A}"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24BAF-2ECA-4913-9ACE-E68F74B6AD6A}">
      <dsp:nvSpPr>
        <dsp:cNvPr id="0" name=""/>
        <dsp:cNvSpPr/>
      </dsp:nvSpPr>
      <dsp:spPr>
        <a:xfrm>
          <a:off x="782196" y="17115"/>
          <a:ext cx="2645345" cy="2645307"/>
        </a:xfrm>
        <a:prstGeom prst="ellipse">
          <a:avLst/>
        </a:prstGeom>
        <a:solidFill>
          <a:srgbClr val="00389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t>Heat Experiences</a:t>
          </a:r>
        </a:p>
      </dsp:txBody>
      <dsp:txXfrm>
        <a:off x="1169598" y="404511"/>
        <a:ext cx="1870541" cy="1870515"/>
      </dsp:txXfrm>
    </dsp:sp>
    <dsp:sp modelId="{2545908D-CF6B-4ECD-A49B-9B30126BC1BD}">
      <dsp:nvSpPr>
        <dsp:cNvPr id="0" name=""/>
        <dsp:cNvSpPr/>
      </dsp:nvSpPr>
      <dsp:spPr>
        <a:xfrm>
          <a:off x="1726132" y="1764273"/>
          <a:ext cx="2645345" cy="2645307"/>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t>Elevated Sense- making</a:t>
          </a:r>
        </a:p>
      </dsp:txBody>
      <dsp:txXfrm>
        <a:off x="2113534" y="2151669"/>
        <a:ext cx="1870541" cy="1870515"/>
      </dsp:txXfrm>
    </dsp:sp>
    <dsp:sp modelId="{C650FC56-0109-4513-BC48-612FC22F583A}">
      <dsp:nvSpPr>
        <dsp:cNvPr id="0" name=""/>
        <dsp:cNvSpPr/>
      </dsp:nvSpPr>
      <dsp:spPr>
        <a:xfrm>
          <a:off x="2969868" y="95257"/>
          <a:ext cx="2645345" cy="2645307"/>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dirty="0"/>
            <a:t>Colliding Perspectives</a:t>
          </a:r>
        </a:p>
      </dsp:txBody>
      <dsp:txXfrm>
        <a:off x="3357270" y="482653"/>
        <a:ext cx="1870541" cy="187051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3858E-9CB8-463B-A37A-681DDAC97A85}" type="datetimeFigureOut">
              <a:rPr lang="en-GB" smtClean="0"/>
              <a:t>01/07/2020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88514-7F2B-4447-BA94-12CBEB0031B5}" type="slidenum">
              <a:rPr lang="en-GB" smtClean="0"/>
              <a:t>‹#›</a:t>
            </a:fld>
            <a:endParaRPr lang="en-GB"/>
          </a:p>
        </p:txBody>
      </p:sp>
    </p:spTree>
    <p:extLst>
      <p:ext uri="{BB962C8B-B14F-4D97-AF65-F5344CB8AC3E}">
        <p14:creationId xmlns:p14="http://schemas.microsoft.com/office/powerpoint/2010/main" val="341147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Global health workforce gap to reach </a:t>
            </a:r>
            <a:r>
              <a:rPr lang="en-GB" sz="1200" b="1" dirty="0"/>
              <a:t>18m by 2030</a:t>
            </a:r>
          </a:p>
          <a:p>
            <a:r>
              <a:rPr lang="en-GB" sz="1200" dirty="0"/>
              <a:t>Global </a:t>
            </a:r>
            <a:r>
              <a:rPr lang="en-GB" sz="1200" b="1" dirty="0"/>
              <a:t>movement of healthcare professionals </a:t>
            </a:r>
            <a:r>
              <a:rPr lang="en-GB" sz="1200" dirty="0"/>
              <a:t>between countries </a:t>
            </a:r>
          </a:p>
          <a:p>
            <a:r>
              <a:rPr lang="en-GB" sz="1200" dirty="0"/>
              <a:t>Staff need </a:t>
            </a:r>
            <a:r>
              <a:rPr lang="en-GB" sz="1200" b="1" dirty="0"/>
              <a:t>increasingly adaptable skills </a:t>
            </a:r>
            <a:r>
              <a:rPr lang="en-GB" sz="1200" dirty="0"/>
              <a:t>to provide </a:t>
            </a:r>
            <a:r>
              <a:rPr lang="en-GB" sz="1200" b="1" dirty="0"/>
              <a:t>whole person care</a:t>
            </a:r>
            <a:r>
              <a:rPr lang="en-GB" sz="1200" dirty="0"/>
              <a:t>, focus on primary and </a:t>
            </a:r>
            <a:r>
              <a:rPr lang="en-GB" sz="1200" b="1" dirty="0"/>
              <a:t>community</a:t>
            </a:r>
            <a:r>
              <a:rPr lang="en-GB" sz="1200" dirty="0"/>
              <a:t>, health promotion and </a:t>
            </a:r>
            <a:r>
              <a:rPr lang="en-GB" sz="1200" b="1" dirty="0"/>
              <a:t>prevention</a:t>
            </a:r>
          </a:p>
          <a:p>
            <a:r>
              <a:rPr lang="en-GB" sz="1200" dirty="0"/>
              <a:t>We need </a:t>
            </a:r>
            <a:r>
              <a:rPr lang="en-GB" sz="1200" b="1" dirty="0"/>
              <a:t>urgent sustained coordinated action </a:t>
            </a:r>
            <a:r>
              <a:rPr lang="en-GB" sz="1200" dirty="0"/>
              <a:t>to build a more robust global health workforce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59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latin typeface="Montserrat Light" panose="00000400000000000000" pitchFamily="50" charset="0"/>
              </a:rPr>
              <a:t>For over 30 years, THET has been working to change this, supporting health workers both in the UK and overseas, improving patient care through targeted training programmes. </a:t>
            </a:r>
            <a:endParaRPr lang="en-GB" sz="1050" i="1" dirty="0">
              <a:latin typeface="Montserrat Light" panose="00000400000000000000" pitchFamily="50" charset="0"/>
            </a:endParaRPr>
          </a:p>
        </p:txBody>
      </p:sp>
      <p:sp>
        <p:nvSpPr>
          <p:cNvPr id="4" name="Slide Number Placeholder 3"/>
          <p:cNvSpPr>
            <a:spLocks noGrp="1"/>
          </p:cNvSpPr>
          <p:nvPr>
            <p:ph type="sldNum" sz="quarter" idx="5"/>
          </p:nvPr>
        </p:nvSpPr>
        <p:spPr/>
        <p:txBody>
          <a:bodyPr/>
          <a:lstStyle/>
          <a:p>
            <a:fld id="{80388514-7F2B-4447-BA94-12CBEB0031B5}" type="slidenum">
              <a:rPr lang="en-GB" smtClean="0"/>
              <a:t>7</a:t>
            </a:fld>
            <a:endParaRPr lang="en-GB"/>
          </a:p>
        </p:txBody>
      </p:sp>
    </p:spTree>
    <p:extLst>
      <p:ext uri="{BB962C8B-B14F-4D97-AF65-F5344CB8AC3E}">
        <p14:creationId xmlns:p14="http://schemas.microsoft.com/office/powerpoint/2010/main" val="58614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67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75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A074C1D-3254-4A11-BDAB-CFB8631D8A9C}" type="slidenum">
              <a:rPr lang="en-GB" smtClean="0"/>
              <a:t>‹#›</a:t>
            </a:fld>
            <a:endParaRPr lang="en-GB"/>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6427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365450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347755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C2F192-78C1-4964-9F44-6BE18740664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3704018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C2F192-78C1-4964-9F44-6BE18740664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1389508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C2F192-78C1-4964-9F44-6BE18740664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258811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C2F192-78C1-4964-9F44-6BE18740664E}"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1594504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C2F192-78C1-4964-9F44-6BE18740664E}"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378974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C2F192-78C1-4964-9F44-6BE18740664E}"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150574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2F192-78C1-4964-9F44-6BE18740664E}"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2887133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2F192-78C1-4964-9F44-6BE18740664E}"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315171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1734466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2F192-78C1-4964-9F44-6BE18740664E}"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389268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C2F192-78C1-4964-9F44-6BE18740664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345452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C2F192-78C1-4964-9F44-6BE18740664E}"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18699-9B58-496B-B037-14572E926FEC}" type="slidenum">
              <a:rPr lang="en-GB" smtClean="0"/>
              <a:t>‹#›</a:t>
            </a:fld>
            <a:endParaRPr lang="en-GB"/>
          </a:p>
        </p:txBody>
      </p:sp>
    </p:spTree>
    <p:extLst>
      <p:ext uri="{BB962C8B-B14F-4D97-AF65-F5344CB8AC3E}">
        <p14:creationId xmlns:p14="http://schemas.microsoft.com/office/powerpoint/2010/main" val="3226470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96700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17989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A074C1D-3254-4A11-BDAB-CFB8631D8A9C}" type="slidenum">
              <a:rPr lang="en-GB" smtClean="0"/>
              <a:t>‹#›</a:t>
            </a:fld>
            <a:endParaRPr lang="en-GB"/>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37393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662275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1779334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831358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511D5-D0E5-4E75-962B-100DEDC140F3}"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312795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0705256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511D5-D0E5-4E75-962B-100DEDC140F3}"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830393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511D5-D0E5-4E75-962B-100DEDC140F3}"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422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3976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6136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3412265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1333049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3355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7039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998819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71375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534323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516871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723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90AB52-E33B-411B-84EF-0E29B35CA925}"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76BF7-CD2C-4FF3-9CE1-E5D15583E8DD}" type="slidenum">
              <a:rPr lang="en-GB" smtClean="0"/>
              <a:t>‹#›</a:t>
            </a:fld>
            <a:endParaRPr lang="en-GB"/>
          </a:p>
        </p:txBody>
      </p:sp>
    </p:spTree>
    <p:extLst>
      <p:ext uri="{BB962C8B-B14F-4D97-AF65-F5344CB8AC3E}">
        <p14:creationId xmlns:p14="http://schemas.microsoft.com/office/powerpoint/2010/main" val="2381187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50D29BB-EC6E-4170-8C41-3068C842EA11}" type="slidenum">
              <a:rPr lang="en-US"/>
              <a:pPr>
                <a:defRPr/>
              </a:pPr>
              <a:t>‹#›</a:t>
            </a:fld>
            <a:endParaRPr lang="en-US"/>
          </a:p>
        </p:txBody>
      </p:sp>
    </p:spTree>
    <p:extLst>
      <p:ext uri="{BB962C8B-B14F-4D97-AF65-F5344CB8AC3E}">
        <p14:creationId xmlns:p14="http://schemas.microsoft.com/office/powerpoint/2010/main" val="2225301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A074C1D-3254-4A11-BDAB-CFB8631D8A9C}" type="slidenum">
              <a:rPr lang="en-GB" smtClean="0"/>
              <a:t>‹#›</a:t>
            </a:fld>
            <a:endParaRPr lang="en-GB"/>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10062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218598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1514282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6353595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511D5-D0E5-4E75-962B-100DEDC140F3}"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495585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511D5-D0E5-4E75-962B-100DEDC140F3}"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71062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511D5-D0E5-4E75-962B-100DEDC140F3}"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6240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511D5-D0E5-4E75-962B-100DEDC140F3}"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1424026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5356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3380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59310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511D5-D0E5-4E75-962B-100DEDC140F3}"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0533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511D5-D0E5-4E75-962B-100DEDC140F3}"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347473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511D5-D0E5-4E75-962B-100DEDC140F3}"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074C1D-3254-4A11-BDAB-CFB8631D8A9C}" type="slidenum">
              <a:rPr lang="en-GB" smtClean="0"/>
              <a:t>‹#›</a:t>
            </a:fld>
            <a:endParaRPr lang="en-GB"/>
          </a:p>
        </p:txBody>
      </p:sp>
    </p:spTree>
    <p:extLst>
      <p:ext uri="{BB962C8B-B14F-4D97-AF65-F5344CB8AC3E}">
        <p14:creationId xmlns:p14="http://schemas.microsoft.com/office/powerpoint/2010/main" val="286914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084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87511D5-D0E5-4E75-962B-100DEDC140F3}" type="datetimeFigureOut">
              <a:rPr lang="en-GB" smtClean="0"/>
              <a:t>01/07/2020</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074C1D-3254-4A11-BDAB-CFB8631D8A9C}"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086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emf"/><Relationship Id="rId5" Type="http://schemas.openxmlformats.org/officeDocument/2006/relationships/slideLayout" Target="../slideLayouts/slideLayout40.xml"/><Relationship Id="rId10" Type="http://schemas.openxmlformats.org/officeDocument/2006/relationships/image" Target="../media/image1.jpg"/><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GB"/>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2A074C1D-3254-4A11-BDAB-CFB8631D8A9C}" type="slidenum">
              <a:rPr lang="en-GB" smtClean="0"/>
              <a:t>‹#›</a:t>
            </a:fld>
            <a:endParaRPr lang="en-GB"/>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24422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6912">
          <p15:clr>
            <a:srgbClr val="F26B43"/>
          </p15:clr>
        </p15:guide>
        <p15:guide id="1" pos="936">
          <p15:clr>
            <a:srgbClr val="F26B43"/>
          </p15:clr>
        </p15:guide>
        <p15:guide id="2" pos="864">
          <p15:clr>
            <a:srgbClr val="F26B43"/>
          </p15:clr>
        </p15:guide>
        <p15:guide id="3"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2F192-78C1-4964-9F44-6BE18740664E}" type="datetimeFigureOut">
              <a:rPr lang="en-GB" smtClean="0"/>
              <a:t>01/07/2020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18699-9B58-496B-B037-14572E926FEC}" type="slidenum">
              <a:rPr lang="en-GB" smtClean="0"/>
              <a:t>‹#›</a:t>
            </a:fld>
            <a:endParaRPr lang="en-GB"/>
          </a:p>
        </p:txBody>
      </p:sp>
    </p:spTree>
    <p:extLst>
      <p:ext uri="{BB962C8B-B14F-4D97-AF65-F5344CB8AC3E}">
        <p14:creationId xmlns:p14="http://schemas.microsoft.com/office/powerpoint/2010/main" val="668928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54" r:id="rId12"/>
    <p:sldLayoutId id="214748375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GB"/>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2A074C1D-3254-4A11-BDAB-CFB8631D8A9C}" type="slidenum">
              <a:rPr lang="en-GB" smtClean="0"/>
              <a:t>‹#›</a:t>
            </a:fld>
            <a:endParaRPr lang="en-GB"/>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124988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6912">
          <p15:clr>
            <a:srgbClr val="F26B43"/>
          </p15:clr>
        </p15:guide>
        <p15:guide id="1" pos="936">
          <p15:clr>
            <a:srgbClr val="F26B43"/>
          </p15:clr>
        </p15:guide>
        <p15:guide id="2" pos="864">
          <p15:clr>
            <a:srgbClr val="F26B43"/>
          </p15:clr>
        </p15:guide>
        <p15:guide id="3"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a:stretch>
            <a:fillRect/>
          </a:stretch>
        </p:blipFill>
        <p:spPr>
          <a:xfrm>
            <a:off x="0" y="6189288"/>
            <a:ext cx="9144000" cy="254000"/>
          </a:xfrm>
          <a:prstGeom prst="rect">
            <a:avLst/>
          </a:prstGeom>
        </p:spPr>
      </p:pic>
    </p:spTree>
    <p:extLst>
      <p:ext uri="{BB962C8B-B14F-4D97-AF65-F5344CB8AC3E}">
        <p14:creationId xmlns:p14="http://schemas.microsoft.com/office/powerpoint/2010/main" val="1583665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87511D5-D0E5-4E75-962B-100DEDC140F3}" type="datetimeFigureOut">
              <a:rPr lang="en-GB" smtClean="0"/>
              <a:t>01/07/2020</a:t>
            </a:fld>
            <a:endParaRPr lang="en-GB"/>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GB"/>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2A074C1D-3254-4A11-BDAB-CFB8631D8A9C}" type="slidenum">
              <a:rPr lang="en-GB" smtClean="0"/>
              <a:t>‹#›</a:t>
            </a:fld>
            <a:endParaRPr lang="en-GB"/>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457706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6912">
          <p15:clr>
            <a:srgbClr val="F26B43"/>
          </p15:clr>
        </p15:guide>
        <p15:guide id="1" pos="936">
          <p15:clr>
            <a:srgbClr val="F26B43"/>
          </p15:clr>
        </p15:guide>
        <p15:guide id="2" pos="864">
          <p15:clr>
            <a:srgbClr val="F26B43"/>
          </p15:clr>
        </p15:guide>
        <p15:guide id="3"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45.xml"/><Relationship Id="rId6" Type="http://schemas.openxmlformats.org/officeDocument/2006/relationships/image" Target="../media/image19.emf"/><Relationship Id="rId5" Type="http://schemas.openxmlformats.org/officeDocument/2006/relationships/image" Target="../media/image4.emf"/><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emf"/><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6.xml"/><Relationship Id="rId1" Type="http://schemas.openxmlformats.org/officeDocument/2006/relationships/video" Target="https://player.vimeo.com/video/408333515?app_id=12296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hyperlink" Target="https://www.thet.org/resources/thet-in-our-mutual-interest/" TargetMode="Externa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hyperlink" Target="https://www.ccl.org/wp-content/uploads/2015/04/VerticalLeadersPart1.pdf" TargetMode="Externa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ccl.org/wp-content/uploads/2015/04/verticalLeadersPart2.pdf" TargetMode="Externa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e.nhs.uk/sites/default/files/documents/2312-HEE%20Toolkit%20for%20evidence%20Interactive%20v4.pdf"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leadershipacademy.nhs.uk/wp-content/uploads/2014/10/NHSLeadership-LeadershipModel-colour.pdf" TargetMode="Externa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hyperlink" Target="mailto:charlotte.Ashton@thet.org" TargetMode="External"/><Relationship Id="rId2" Type="http://schemas.openxmlformats.org/officeDocument/2006/relationships/hyperlink" Target="http://www.goingglobalday.com/" TargetMode="Externa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1710428" y="3804009"/>
            <a:ext cx="6297930" cy="18158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GOING GLOBAL</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@THETlinks  @</a:t>
            </a:r>
            <a:r>
              <a:rPr kumimoji="0" lang="en-GB" sz="1800" b="0" i="0" u="none" strike="noStrike" kern="1200" cap="none" spc="0" normalizeH="0" baseline="0" noProof="0" dirty="0" err="1">
                <a:ln>
                  <a:noFill/>
                </a:ln>
                <a:solidFill>
                  <a:srgbClr val="000000"/>
                </a:solidFill>
                <a:effectLst/>
                <a:uLnTx/>
                <a:uFillTx/>
                <a:latin typeface="Montserrat Light" panose="00000400000000000000" pitchFamily="50" charset="0"/>
                <a:ea typeface="+mn-ea"/>
                <a:cs typeface="+mn-cs"/>
              </a:rPr>
              <a:t>NHS_HealthEdEng</a:t>
            </a:r>
            <a:endParaRPr kumimoji="0" lang="en-GB"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a:t>
            </a:r>
            <a:r>
              <a:rPr kumimoji="0" lang="en-GB" sz="1800" b="0" i="0" u="none" strike="noStrike" kern="1200" cap="none" spc="0" normalizeH="0" baseline="0" noProof="0" dirty="0" err="1">
                <a:ln>
                  <a:noFill/>
                </a:ln>
                <a:solidFill>
                  <a:srgbClr val="000000"/>
                </a:solidFill>
                <a:effectLst/>
                <a:uLnTx/>
                <a:uFillTx/>
                <a:latin typeface="Montserrat Light" panose="00000400000000000000" pitchFamily="50" charset="0"/>
                <a:ea typeface="+mn-ea"/>
                <a:cs typeface="+mn-cs"/>
              </a:rPr>
              <a:t>NHSGoingGlobal</a:t>
            </a:r>
            <a:endParaRPr kumimoji="0" lang="en-GB"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sp>
        <p:nvSpPr>
          <p:cNvPr id="2" name="AutoShape 2" descr="Image result for official twitter logo"/>
          <p:cNvSpPr>
            <a:spLocks noChangeAspect="1" noChangeArrowheads="1"/>
          </p:cNvSpPr>
          <p:nvPr/>
        </p:nvSpPr>
        <p:spPr bwMode="auto">
          <a:xfrm>
            <a:off x="2303030" y="24514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3958683" y="4867239"/>
            <a:ext cx="178286" cy="144000"/>
          </a:xfrm>
          <a:prstGeom prst="rect">
            <a:avLst/>
          </a:prstGeom>
        </p:spPr>
      </p:pic>
      <p:grpSp>
        <p:nvGrpSpPr>
          <p:cNvPr id="5" name="Group 4"/>
          <p:cNvGrpSpPr/>
          <p:nvPr/>
        </p:nvGrpSpPr>
        <p:grpSpPr>
          <a:xfrm>
            <a:off x="3788209" y="657457"/>
            <a:ext cx="4829748" cy="673769"/>
            <a:chOff x="3788209" y="657457"/>
            <a:chExt cx="4829748" cy="673769"/>
          </a:xfrm>
        </p:grpSpPr>
        <p:pic>
          <p:nvPicPr>
            <p:cNvPr id="11" name="Picture 10" descr="THET_logo-CMYK-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6292" y="657457"/>
              <a:ext cx="1581665" cy="673769"/>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209" y="686492"/>
              <a:ext cx="3099822" cy="615697"/>
            </a:xfrm>
            <a:prstGeom prst="rect">
              <a:avLst/>
            </a:prstGeom>
          </p:spPr>
        </p:pic>
      </p:grpSp>
    </p:spTree>
    <p:extLst>
      <p:ext uri="{BB962C8B-B14F-4D97-AF65-F5344CB8AC3E}">
        <p14:creationId xmlns:p14="http://schemas.microsoft.com/office/powerpoint/2010/main" val="94917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7703DDD-3571-49D3-ADBE-F743A896CFA0}"/>
              </a:ext>
            </a:extLst>
          </p:cNvPr>
          <p:cNvGrpSpPr/>
          <p:nvPr/>
        </p:nvGrpSpPr>
        <p:grpSpPr>
          <a:xfrm>
            <a:off x="1328949" y="990318"/>
            <a:ext cx="3757047" cy="4877364"/>
            <a:chOff x="4825630" y="773870"/>
            <a:chExt cx="3935888" cy="6088259"/>
          </a:xfrm>
        </p:grpSpPr>
        <p:grpSp>
          <p:nvGrpSpPr>
            <p:cNvPr id="11" name="Group 10">
              <a:extLst>
                <a:ext uri="{FF2B5EF4-FFF2-40B4-BE49-F238E27FC236}">
                  <a16:creationId xmlns:a16="http://schemas.microsoft.com/office/drawing/2014/main" id="{D5ADACD0-A7B5-42EE-B205-498712F62E28}"/>
                </a:ext>
              </a:extLst>
            </p:cNvPr>
            <p:cNvGrpSpPr/>
            <p:nvPr/>
          </p:nvGrpSpPr>
          <p:grpSpPr>
            <a:xfrm>
              <a:off x="4825630" y="773870"/>
              <a:ext cx="3090867" cy="6088259"/>
              <a:chOff x="4825630" y="773870"/>
              <a:chExt cx="3090867" cy="6088259"/>
            </a:xfrm>
          </p:grpSpPr>
          <p:pic>
            <p:nvPicPr>
              <p:cNvPr id="13" name="Picture 12" descr="A person holding a sign&#10;&#10;Description automatically generated">
                <a:extLst>
                  <a:ext uri="{FF2B5EF4-FFF2-40B4-BE49-F238E27FC236}">
                    <a16:creationId xmlns:a16="http://schemas.microsoft.com/office/drawing/2014/main" id="{0343220B-A329-4F9F-AF45-A5EE18D4A8BB}"/>
                  </a:ext>
                </a:extLst>
              </p:cNvPr>
              <p:cNvPicPr>
                <a:picLocks noChangeAspect="1"/>
              </p:cNvPicPr>
              <p:nvPr/>
            </p:nvPicPr>
            <p:blipFill rotWithShape="1">
              <a:blip r:embed="rId2">
                <a:extLst>
                  <a:ext uri="{28A0092B-C50C-407E-A947-70E740481C1C}">
                    <a14:useLocalDpi xmlns:a14="http://schemas.microsoft.com/office/drawing/2010/main" val="0"/>
                  </a:ext>
                </a:extLst>
              </a:blip>
              <a:srcRect t="15863" r="-1" b="19343"/>
              <a:stretch/>
            </p:blipFill>
            <p:spPr>
              <a:xfrm>
                <a:off x="5163638" y="773870"/>
                <a:ext cx="2752859" cy="3109723"/>
              </a:xfrm>
              <a:prstGeom prst="rect">
                <a:avLst/>
              </a:prstGeom>
            </p:spPr>
          </p:pic>
          <p:pic>
            <p:nvPicPr>
              <p:cNvPr id="14" name="Picture 13">
                <a:extLst>
                  <a:ext uri="{FF2B5EF4-FFF2-40B4-BE49-F238E27FC236}">
                    <a16:creationId xmlns:a16="http://schemas.microsoft.com/office/drawing/2014/main" id="{31961542-3F6B-4D93-B049-3E1A64A7E587}"/>
                  </a:ext>
                </a:extLst>
              </p:cNvPr>
              <p:cNvPicPr>
                <a:picLocks noChangeAspect="1"/>
              </p:cNvPicPr>
              <p:nvPr/>
            </p:nvPicPr>
            <p:blipFill rotWithShape="1">
              <a:blip r:embed="rId3">
                <a:extLst>
                  <a:ext uri="{28A0092B-C50C-407E-A947-70E740481C1C}">
                    <a14:useLocalDpi xmlns:a14="http://schemas.microsoft.com/office/drawing/2010/main" val="0"/>
                  </a:ext>
                </a:extLst>
              </a:blip>
              <a:srcRect l="400" t="7602" r="-402" b="-5196"/>
              <a:stretch/>
            </p:blipFill>
            <p:spPr>
              <a:xfrm>
                <a:off x="4825630" y="3741811"/>
                <a:ext cx="2257030" cy="3120318"/>
              </a:xfrm>
              <a:prstGeom prst="rect">
                <a:avLst/>
              </a:prstGeom>
            </p:spPr>
          </p:pic>
        </p:grpSp>
        <p:pic>
          <p:nvPicPr>
            <p:cNvPr id="12" name="Picture 11" descr="The transition from aid_HR.jpg">
              <a:extLst>
                <a:ext uri="{FF2B5EF4-FFF2-40B4-BE49-F238E27FC236}">
                  <a16:creationId xmlns:a16="http://schemas.microsoft.com/office/drawing/2014/main" id="{CEFFA8AA-0211-46F7-8659-B6D774C341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17" t="-14968" r="2721" b="4126"/>
            <a:stretch/>
          </p:blipFill>
          <p:spPr>
            <a:xfrm>
              <a:off x="6477804" y="2096973"/>
              <a:ext cx="2283714" cy="3577991"/>
            </a:xfrm>
            <a:prstGeom prst="rect">
              <a:avLst/>
            </a:prstGeom>
          </p:spPr>
        </p:pic>
      </p:grpSp>
      <p:pic>
        <p:nvPicPr>
          <p:cNvPr id="5" name="Picture 4" descr="THET_logo-CMYK-1.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555" y="6059904"/>
            <a:ext cx="1233080" cy="525276"/>
          </a:xfrm>
          <a:prstGeom prst="rect">
            <a:avLst/>
          </a:prstGeom>
        </p:spPr>
      </p:pic>
      <p:sp>
        <p:nvSpPr>
          <p:cNvPr id="6" name="TextBox 5">
            <a:extLst>
              <a:ext uri="{FF2B5EF4-FFF2-40B4-BE49-F238E27FC236}">
                <a16:creationId xmlns:a16="http://schemas.microsoft.com/office/drawing/2014/main" id="{3724D3E8-CFE6-488D-935F-111D22675584}"/>
              </a:ext>
            </a:extLst>
          </p:cNvPr>
          <p:cNvSpPr txBox="1"/>
          <p:nvPr/>
        </p:nvSpPr>
        <p:spPr>
          <a:xfrm>
            <a:off x="519706" y="356625"/>
            <a:ext cx="2984902" cy="646331"/>
          </a:xfrm>
          <a:prstGeom prst="rect">
            <a:avLst/>
          </a:prstGeom>
          <a:solidFill>
            <a:srgbClr val="1D2D44"/>
          </a:solidFill>
        </p:spPr>
        <p:txBody>
          <a:bodyPr wrap="square" rtlCol="0" anchor="t">
            <a:spAutoFit/>
          </a:bodyPr>
          <a:lstStyle/>
          <a:p>
            <a:r>
              <a:rPr lang="en-US">
                <a:solidFill>
                  <a:schemeClr val="bg1"/>
                </a:solidFill>
              </a:rPr>
              <a:t>Policy Reports and Discussion Papers</a:t>
            </a:r>
          </a:p>
        </p:txBody>
      </p:sp>
      <p:sp>
        <p:nvSpPr>
          <p:cNvPr id="9" name="TextBox 8">
            <a:extLst>
              <a:ext uri="{FF2B5EF4-FFF2-40B4-BE49-F238E27FC236}">
                <a16:creationId xmlns:a16="http://schemas.microsoft.com/office/drawing/2014/main" id="{3E066FCD-EAE2-4EA3-AF25-20BC5C1B1DC0}"/>
              </a:ext>
            </a:extLst>
          </p:cNvPr>
          <p:cNvSpPr txBox="1"/>
          <p:nvPr/>
        </p:nvSpPr>
        <p:spPr>
          <a:xfrm>
            <a:off x="6159098" y="356625"/>
            <a:ext cx="2984902" cy="646331"/>
          </a:xfrm>
          <a:prstGeom prst="rect">
            <a:avLst/>
          </a:prstGeom>
          <a:solidFill>
            <a:srgbClr val="1D2D44"/>
          </a:solidFill>
        </p:spPr>
        <p:txBody>
          <a:bodyPr wrap="square" rtlCol="0" anchor="t">
            <a:spAutoFit/>
          </a:bodyPr>
          <a:lstStyle/>
          <a:p>
            <a:r>
              <a:rPr lang="en-US" dirty="0">
                <a:solidFill>
                  <a:schemeClr val="bg1"/>
                </a:solidFill>
              </a:rPr>
              <a:t>Support for Volunteers</a:t>
            </a:r>
          </a:p>
          <a:p>
            <a:endParaRPr lang="en-US" dirty="0">
              <a:solidFill>
                <a:schemeClr val="bg1"/>
              </a:solidFill>
            </a:endParaRPr>
          </a:p>
        </p:txBody>
      </p:sp>
      <p:pic>
        <p:nvPicPr>
          <p:cNvPr id="17" name="Picture 16">
            <a:extLst>
              <a:ext uri="{FF2B5EF4-FFF2-40B4-BE49-F238E27FC236}">
                <a16:creationId xmlns:a16="http://schemas.microsoft.com/office/drawing/2014/main" id="{AAD832F6-B182-4616-BADE-5C02B3FD6257}"/>
              </a:ext>
            </a:extLst>
          </p:cNvPr>
          <p:cNvPicPr>
            <a:picLocks noChangeAspect="1"/>
          </p:cNvPicPr>
          <p:nvPr/>
        </p:nvPicPr>
        <p:blipFill>
          <a:blip r:embed="rId6"/>
          <a:stretch>
            <a:fillRect/>
          </a:stretch>
        </p:blipFill>
        <p:spPr>
          <a:xfrm>
            <a:off x="7173797" y="1194449"/>
            <a:ext cx="1670457" cy="2372620"/>
          </a:xfrm>
          <a:prstGeom prst="rect">
            <a:avLst/>
          </a:prstGeom>
        </p:spPr>
      </p:pic>
      <p:pic>
        <p:nvPicPr>
          <p:cNvPr id="15" name="Picture 5" descr="A screenshot of a cell phone&#10;&#10;Description generated with very high confidence">
            <a:extLst>
              <a:ext uri="{FF2B5EF4-FFF2-40B4-BE49-F238E27FC236}">
                <a16:creationId xmlns:a16="http://schemas.microsoft.com/office/drawing/2014/main" id="{AD53E278-2A9B-4856-8F74-436F9023473C}"/>
              </a:ext>
            </a:extLst>
          </p:cNvPr>
          <p:cNvPicPr>
            <a:picLocks noChangeAspect="1"/>
          </p:cNvPicPr>
          <p:nvPr/>
        </p:nvPicPr>
        <p:blipFill>
          <a:blip r:embed="rId7"/>
          <a:stretch>
            <a:fillRect/>
          </a:stretch>
        </p:blipFill>
        <p:spPr>
          <a:xfrm>
            <a:off x="5640946" y="2472641"/>
            <a:ext cx="1851456" cy="2571841"/>
          </a:xfrm>
          <a:prstGeom prst="rect">
            <a:avLst/>
          </a:prstGeom>
        </p:spPr>
      </p:pic>
      <p:pic>
        <p:nvPicPr>
          <p:cNvPr id="16" name="Content Placeholder 3">
            <a:extLst>
              <a:ext uri="{FF2B5EF4-FFF2-40B4-BE49-F238E27FC236}">
                <a16:creationId xmlns:a16="http://schemas.microsoft.com/office/drawing/2014/main" id="{87B985BC-6451-4D07-A856-D6CD6F4F7640}"/>
              </a:ext>
            </a:extLst>
          </p:cNvPr>
          <p:cNvPicPr>
            <a:picLocks noGrp="1" noChangeAspect="1"/>
          </p:cNvPicPr>
          <p:nvPr>
            <p:ph idx="1"/>
          </p:nvPr>
        </p:nvPicPr>
        <p:blipFill>
          <a:blip r:embed="rId8"/>
          <a:stretch>
            <a:fillRect/>
          </a:stretch>
        </p:blipFill>
        <p:spPr>
          <a:xfrm>
            <a:off x="6930021" y="4037772"/>
            <a:ext cx="1770059" cy="2571840"/>
          </a:xfrm>
          <a:prstGeom prst="rect">
            <a:avLst/>
          </a:prstGeom>
        </p:spPr>
      </p:pic>
    </p:spTree>
    <p:extLst>
      <p:ext uri="{BB962C8B-B14F-4D97-AF65-F5344CB8AC3E}">
        <p14:creationId xmlns:p14="http://schemas.microsoft.com/office/powerpoint/2010/main" val="336451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T_logo-CMYK-1.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555" y="6059904"/>
            <a:ext cx="1233080" cy="525276"/>
          </a:xfrm>
          <a:prstGeom prst="rect">
            <a:avLst/>
          </a:prstGeom>
        </p:spPr>
      </p:pic>
      <p:pic>
        <p:nvPicPr>
          <p:cNvPr id="4" name="Picture 3">
            <a:extLst>
              <a:ext uri="{FF2B5EF4-FFF2-40B4-BE49-F238E27FC236}">
                <a16:creationId xmlns:a16="http://schemas.microsoft.com/office/drawing/2014/main" id="{A8797529-6D44-4AA8-BCD5-6F2E15E6F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58" y="0"/>
            <a:ext cx="8735342" cy="6176743"/>
          </a:xfrm>
          <a:prstGeom prst="rect">
            <a:avLst/>
          </a:prstGeom>
        </p:spPr>
      </p:pic>
    </p:spTree>
    <p:extLst>
      <p:ext uri="{BB962C8B-B14F-4D97-AF65-F5344CB8AC3E}">
        <p14:creationId xmlns:p14="http://schemas.microsoft.com/office/powerpoint/2010/main" val="209371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7">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9">
            <a:extLst>
              <a:ext uri="{FF2B5EF4-FFF2-40B4-BE49-F238E27FC236}">
                <a16:creationId xmlns:a16="http://schemas.microsoft.com/office/drawing/2014/main" id="{9F8240C3-AA7A-4675-B08A-687C8BF5D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B98FE5FF-6839-4B2B-BA4F-78C87E8ED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3">
            <a:extLst>
              <a:ext uri="{FF2B5EF4-FFF2-40B4-BE49-F238E27FC236}">
                <a16:creationId xmlns:a16="http://schemas.microsoft.com/office/drawing/2014/main" id="{D17E82A2-6E5A-4DC5-921D-8ABC19E53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THET Zambia v4.1">
            <a:hlinkClick r:id="" action="ppaction://media"/>
            <a:extLst>
              <a:ext uri="{FF2B5EF4-FFF2-40B4-BE49-F238E27FC236}">
                <a16:creationId xmlns:a16="http://schemas.microsoft.com/office/drawing/2014/main" id="{3C6BC054-1669-429D-AE38-55584C4309E7}"/>
              </a:ext>
            </a:extLst>
          </p:cNvPr>
          <p:cNvPicPr>
            <a:picLocks noRot="1" noChangeAspect="1"/>
          </p:cNvPicPr>
          <p:nvPr>
            <a:videoFile r:link="rId1"/>
          </p:nvPr>
        </p:nvPicPr>
        <p:blipFill>
          <a:blip r:embed="rId3"/>
          <a:stretch>
            <a:fillRect/>
          </a:stretch>
        </p:blipFill>
        <p:spPr>
          <a:xfrm>
            <a:off x="840357" y="1326879"/>
            <a:ext cx="7463281" cy="4198095"/>
          </a:xfrm>
          <a:prstGeom prst="rect">
            <a:avLst/>
          </a:prstGeom>
        </p:spPr>
      </p:pic>
    </p:spTree>
    <p:extLst>
      <p:ext uri="{BB962C8B-B14F-4D97-AF65-F5344CB8AC3E}">
        <p14:creationId xmlns:p14="http://schemas.microsoft.com/office/powerpoint/2010/main" val="48733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spTree>
    <p:extLst>
      <p:ext uri="{BB962C8B-B14F-4D97-AF65-F5344CB8AC3E}">
        <p14:creationId xmlns:p14="http://schemas.microsoft.com/office/powerpoint/2010/main" val="317803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0329" y="2697535"/>
            <a:ext cx="8821271" cy="892044"/>
          </a:xfrm>
          <a:prstGeom prst="rect">
            <a:avLst/>
          </a:prstGeom>
        </p:spPr>
      </p:pic>
      <p:sp>
        <p:nvSpPr>
          <p:cNvPr id="2" name="TextBox 1"/>
          <p:cNvSpPr txBox="1"/>
          <p:nvPr/>
        </p:nvSpPr>
        <p:spPr>
          <a:xfrm>
            <a:off x="232502" y="875714"/>
            <a:ext cx="869692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A00054"/>
                </a:solidFill>
                <a:effectLst/>
                <a:uLnTx/>
                <a:uFillTx/>
                <a:latin typeface="Arial"/>
                <a:ea typeface="+mn-ea"/>
                <a:cs typeface="+mn-cs"/>
              </a:rPr>
              <a:t>How to capture your learning </a:t>
            </a:r>
          </a:p>
        </p:txBody>
      </p:sp>
      <p:sp>
        <p:nvSpPr>
          <p:cNvPr id="8" name="TextBox 7"/>
          <p:cNvSpPr txBox="1"/>
          <p:nvPr/>
        </p:nvSpPr>
        <p:spPr>
          <a:xfrm>
            <a:off x="276747" y="1620571"/>
            <a:ext cx="8696924"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893"/>
                </a:solidFill>
                <a:effectLst/>
                <a:uLnTx/>
                <a:uFillTx/>
                <a:latin typeface="Arial"/>
                <a:ea typeface="+mn-ea"/>
                <a:cs typeface="+mn-cs"/>
              </a:rPr>
              <a:t>Fleur Kitsell – IGH Programme Lead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893"/>
                </a:solidFill>
                <a:effectLst/>
                <a:uLnTx/>
                <a:uFillTx/>
                <a:latin typeface="Arial"/>
                <a:ea typeface="+mn-ea"/>
                <a:cs typeface="+mn-cs"/>
              </a:rPr>
              <a:t>HEE Global Engagement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893"/>
                </a:solidFill>
                <a:effectLst/>
                <a:uLnTx/>
                <a:uFillTx/>
                <a:latin typeface="Arial"/>
                <a:ea typeface="+mn-ea"/>
                <a:cs typeface="+mn-cs"/>
              </a:rPr>
              <a:t>Fleur.Kitsell@hee.nhs.uk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893"/>
              </a:solidFill>
              <a:effectLst/>
              <a:uLnTx/>
              <a:uFillTx/>
              <a:latin typeface="Arial"/>
              <a:ea typeface="+mn-ea"/>
              <a:cs typeface="+mn-cs"/>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57931" y="3589579"/>
            <a:ext cx="3972905" cy="3020970"/>
          </a:xfrm>
          <a:prstGeom prst="rect">
            <a:avLst/>
          </a:prstGeom>
        </p:spPr>
      </p:pic>
      <p:pic>
        <p:nvPicPr>
          <p:cNvPr id="10" name="Picture 13" descr="C:\Users\Therese\Desktop\M+E\IGH Annual Report 2014-15 photos\BFC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76" y="3589579"/>
            <a:ext cx="4263255" cy="30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93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50312"/>
            <a:ext cx="7772400" cy="830888"/>
          </a:xfrm>
        </p:spPr>
        <p:txBody>
          <a:bodyPr/>
          <a:lstStyle/>
          <a:p>
            <a:pPr algn="ctr"/>
            <a:r>
              <a:rPr lang="en-GB" dirty="0"/>
              <a:t>‘In our Mutual Interest’ (2016)</a:t>
            </a:r>
            <a:br>
              <a:rPr lang="en-GB" dirty="0"/>
            </a:br>
            <a:endParaRPr lang="en-GB" sz="2800" dirty="0"/>
          </a:p>
        </p:txBody>
      </p:sp>
      <p:sp>
        <p:nvSpPr>
          <p:cNvPr id="3" name="Text Placeholder 2"/>
          <p:cNvSpPr>
            <a:spLocks noGrp="1"/>
          </p:cNvSpPr>
          <p:nvPr>
            <p:ph type="body" sz="quarter" idx="13"/>
          </p:nvPr>
        </p:nvSpPr>
        <p:spPr>
          <a:xfrm>
            <a:off x="147710" y="1911077"/>
            <a:ext cx="8848579" cy="3720662"/>
          </a:xfrm>
        </p:spPr>
        <p:txBody>
          <a:bodyPr/>
          <a:lstStyle/>
          <a:p>
            <a:r>
              <a:rPr lang="en-GB" sz="2000" b="1" dirty="0"/>
              <a:t>“This report points to the huge benefit that can be derived by both the UK and our partners and governments overseas when the right balance is struck </a:t>
            </a:r>
            <a:r>
              <a:rPr lang="en-GB" sz="2000" dirty="0"/>
              <a:t>between our own organisational and national interest, and the interest of people living in some of the world’s poorest countries </a:t>
            </a:r>
          </a:p>
          <a:p>
            <a:r>
              <a:rPr lang="en-GB" sz="2000" dirty="0"/>
              <a:t>Not only is this good for countries overseas, who deserve our support to overcome the poverty they face, it is also good for the UK. </a:t>
            </a:r>
            <a:r>
              <a:rPr lang="en-GB" sz="2000" b="1" dirty="0"/>
              <a:t>Those who travel overseas, bring home fresh ideas about leadership, innovation and service-delivery, which directly benefit our work in the UK.</a:t>
            </a:r>
            <a:r>
              <a:rPr lang="en-GB" sz="2000" dirty="0"/>
              <a:t> I know this from my own experience.” </a:t>
            </a:r>
          </a:p>
          <a:p>
            <a:r>
              <a:rPr lang="en-GB" sz="2000" dirty="0"/>
              <a:t>(</a:t>
            </a:r>
            <a:r>
              <a:rPr lang="en-GB" sz="1800" dirty="0"/>
              <a:t>Dame Sally Davies, 2016)</a:t>
            </a:r>
          </a:p>
          <a:p>
            <a:r>
              <a:rPr lang="en-US" sz="1800" dirty="0">
                <a:hlinkClick r:id="rId2"/>
              </a:rPr>
              <a:t>https://www.thet.org/resources/thet-in-our-mutual-interest/</a:t>
            </a:r>
            <a:endParaRPr lang="en-GB" sz="1800" dirty="0"/>
          </a:p>
          <a:p>
            <a:endParaRPr lang="en-GB" dirty="0"/>
          </a:p>
          <a:p>
            <a:endParaRPr lang="en-GB" dirty="0"/>
          </a:p>
        </p:txBody>
      </p:sp>
    </p:spTree>
    <p:extLst>
      <p:ext uri="{BB962C8B-B14F-4D97-AF65-F5344CB8AC3E}">
        <p14:creationId xmlns:p14="http://schemas.microsoft.com/office/powerpoint/2010/main" val="239221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58089"/>
            <a:ext cx="7772400" cy="2391507"/>
          </a:xfrm>
        </p:spPr>
        <p:txBody>
          <a:bodyPr/>
          <a:lstStyle/>
          <a:p>
            <a:pPr algn="ctr"/>
            <a:r>
              <a:rPr lang="en-GB" sz="4800" dirty="0"/>
              <a:t>Recognising your Learning </a:t>
            </a:r>
            <a:br>
              <a:rPr lang="en-GB" sz="4800" dirty="0"/>
            </a:br>
            <a:r>
              <a:rPr lang="en-GB" sz="4800" dirty="0"/>
              <a:t>and </a:t>
            </a:r>
            <a:br>
              <a:rPr lang="en-GB" sz="4800" dirty="0"/>
            </a:br>
            <a:r>
              <a:rPr lang="en-GB" sz="4800" dirty="0"/>
              <a:t>Development </a:t>
            </a:r>
          </a:p>
        </p:txBody>
      </p:sp>
      <p:sp>
        <p:nvSpPr>
          <p:cNvPr id="3" name="Text Placeholder 2"/>
          <p:cNvSpPr>
            <a:spLocks noGrp="1"/>
          </p:cNvSpPr>
          <p:nvPr>
            <p:ph type="body" sz="quarter" idx="13"/>
          </p:nvPr>
        </p:nvSpPr>
        <p:spPr>
          <a:xfrm>
            <a:off x="457200" y="4965894"/>
            <a:ext cx="7839075" cy="709691"/>
          </a:xfrm>
        </p:spPr>
        <p:txBody>
          <a:bodyPr/>
          <a:lstStyle/>
          <a:p>
            <a:endParaRPr lang="en-GB" dirty="0"/>
          </a:p>
        </p:txBody>
      </p:sp>
    </p:spTree>
    <p:extLst>
      <p:ext uri="{BB962C8B-B14F-4D97-AF65-F5344CB8AC3E}">
        <p14:creationId xmlns:p14="http://schemas.microsoft.com/office/powerpoint/2010/main" val="168916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F41B-F9E2-4224-81CE-A7A15E60ABEB}"/>
              </a:ext>
            </a:extLst>
          </p:cNvPr>
          <p:cNvSpPr>
            <a:spLocks noGrp="1"/>
          </p:cNvSpPr>
          <p:nvPr>
            <p:ph type="ctrTitle"/>
          </p:nvPr>
        </p:nvSpPr>
        <p:spPr>
          <a:xfrm>
            <a:off x="457200" y="932393"/>
            <a:ext cx="8331200" cy="679449"/>
          </a:xfrm>
        </p:spPr>
        <p:txBody>
          <a:bodyPr/>
          <a:lstStyle/>
          <a:p>
            <a:r>
              <a:rPr lang="en-GB" dirty="0"/>
              <a:t>Types of Development</a:t>
            </a:r>
            <a:br>
              <a:rPr lang="en-GB" dirty="0"/>
            </a:br>
            <a:r>
              <a:rPr lang="en-GB" sz="1800" dirty="0"/>
              <a:t>(Based on ideas of Nick Petrie, </a:t>
            </a:r>
            <a:br>
              <a:rPr lang="en-GB" sz="1800" dirty="0"/>
            </a:br>
            <a:r>
              <a:rPr lang="en-GB" sz="1800" dirty="0" err="1"/>
              <a:t>Center</a:t>
            </a:r>
            <a:r>
              <a:rPr lang="en-GB" sz="1800" dirty="0"/>
              <a:t> for Creative Leadership, 2014/2015</a:t>
            </a:r>
            <a:br>
              <a:rPr lang="en-GB" sz="1800" dirty="0"/>
            </a:br>
            <a:r>
              <a:rPr lang="en-US" sz="1800" dirty="0">
                <a:hlinkClick r:id="rId2"/>
              </a:rPr>
              <a:t>https://www.ccl.org/wp-content/uploads/2015/04/VerticalLeadersPart1.pdf</a:t>
            </a:r>
            <a:r>
              <a:rPr lang="en-GB" sz="1800" dirty="0"/>
              <a:t>)</a:t>
            </a:r>
            <a:endParaRPr lang="en-US" sz="1800" dirty="0"/>
          </a:p>
        </p:txBody>
      </p:sp>
      <p:sp>
        <p:nvSpPr>
          <p:cNvPr id="3" name="Text Placeholder 2">
            <a:extLst>
              <a:ext uri="{FF2B5EF4-FFF2-40B4-BE49-F238E27FC236}">
                <a16:creationId xmlns:a16="http://schemas.microsoft.com/office/drawing/2014/main" id="{8DB0E3CA-436D-4BA5-A4C3-7A694C756F1E}"/>
              </a:ext>
            </a:extLst>
          </p:cNvPr>
          <p:cNvSpPr>
            <a:spLocks noGrp="1"/>
          </p:cNvSpPr>
          <p:nvPr>
            <p:ph type="body" sz="quarter" idx="13"/>
          </p:nvPr>
        </p:nvSpPr>
        <p:spPr>
          <a:xfrm>
            <a:off x="592667" y="2449165"/>
            <a:ext cx="8331200" cy="3720662"/>
          </a:xfrm>
        </p:spPr>
        <p:txBody>
          <a:bodyPr/>
          <a:lstStyle/>
          <a:p>
            <a:r>
              <a:rPr lang="en-GB" b="1" dirty="0"/>
              <a:t>Horizontal Development:</a:t>
            </a:r>
          </a:p>
          <a:p>
            <a:pPr lvl="1"/>
            <a:r>
              <a:rPr lang="en-US" i="1" dirty="0"/>
              <a:t>refers to the adding of more knowledge, skills, and competencies. It is about what you know</a:t>
            </a:r>
          </a:p>
          <a:p>
            <a:r>
              <a:rPr lang="en-US" b="1" dirty="0"/>
              <a:t>Vertical Development:</a:t>
            </a:r>
          </a:p>
          <a:p>
            <a:pPr lvl="1"/>
            <a:r>
              <a:rPr lang="en-US" i="1" dirty="0"/>
              <a:t>refers to advancement in a person’s thinking capability. The outcome of vertical stage development is the ability to think in more complex, systemic, strategic, and interdependent ways. </a:t>
            </a:r>
          </a:p>
        </p:txBody>
      </p:sp>
    </p:spTree>
    <p:extLst>
      <p:ext uri="{BB962C8B-B14F-4D97-AF65-F5344CB8AC3E}">
        <p14:creationId xmlns:p14="http://schemas.microsoft.com/office/powerpoint/2010/main" val="325537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6BD6-0F6A-4F44-8F75-63ED7CF8C738}"/>
              </a:ext>
            </a:extLst>
          </p:cNvPr>
          <p:cNvSpPr>
            <a:spLocks noGrp="1"/>
          </p:cNvSpPr>
          <p:nvPr>
            <p:ph type="ctrTitle"/>
          </p:nvPr>
        </p:nvSpPr>
        <p:spPr/>
        <p:txBody>
          <a:bodyPr/>
          <a:lstStyle/>
          <a:p>
            <a:r>
              <a:rPr lang="en-GB" dirty="0"/>
              <a:t>Horizontal Development</a:t>
            </a:r>
            <a:endParaRPr lang="en-US" dirty="0"/>
          </a:p>
        </p:txBody>
      </p:sp>
      <p:sp>
        <p:nvSpPr>
          <p:cNvPr id="3" name="Text Placeholder 2">
            <a:extLst>
              <a:ext uri="{FF2B5EF4-FFF2-40B4-BE49-F238E27FC236}">
                <a16:creationId xmlns:a16="http://schemas.microsoft.com/office/drawing/2014/main" id="{AC06407F-EC60-4F6E-8B45-E4A8DD649E68}"/>
              </a:ext>
            </a:extLst>
          </p:cNvPr>
          <p:cNvSpPr>
            <a:spLocks noGrp="1"/>
          </p:cNvSpPr>
          <p:nvPr>
            <p:ph type="body" sz="quarter" idx="13"/>
          </p:nvPr>
        </p:nvSpPr>
        <p:spPr/>
        <p:txBody>
          <a:bodyPr/>
          <a:lstStyle/>
          <a:p>
            <a:r>
              <a:rPr lang="en-US" dirty="0"/>
              <a:t>New content, such as: how to develop staff, how to communicate effectively, a new clinical skill, how to read music, cook a meal</a:t>
            </a:r>
          </a:p>
          <a:p>
            <a:r>
              <a:rPr lang="en-US" dirty="0"/>
              <a:t>New tools, skills, and models</a:t>
            </a:r>
          </a:p>
        </p:txBody>
      </p:sp>
      <p:pic>
        <p:nvPicPr>
          <p:cNvPr id="1026" name="Picture 2" descr="Higher education in Europe: the glass is more than half full ...">
            <a:extLst>
              <a:ext uri="{FF2B5EF4-FFF2-40B4-BE49-F238E27FC236}">
                <a16:creationId xmlns:a16="http://schemas.microsoft.com/office/drawing/2014/main" id="{D1A6CBF0-A340-467F-8261-A56760741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67" y="3815255"/>
            <a:ext cx="3200399" cy="203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2" y="1005415"/>
            <a:ext cx="8062664" cy="971128"/>
          </a:xfrm>
        </p:spPr>
        <p:txBody>
          <a:bodyPr/>
          <a:lstStyle/>
          <a:p>
            <a:r>
              <a:rPr lang="en-GB" sz="3600" b="1" dirty="0">
                <a:solidFill>
                  <a:srgbClr val="A00054"/>
                </a:solidFill>
              </a:rPr>
              <a:t>Vertical Development </a:t>
            </a:r>
            <a:br>
              <a:rPr lang="en-GB" dirty="0">
                <a:solidFill>
                  <a:schemeClr val="tx1"/>
                </a:solidFill>
              </a:rPr>
            </a:br>
            <a:endParaRPr lang="en-GB" dirty="0">
              <a:solidFill>
                <a:schemeClr val="tx1"/>
              </a:solidFill>
            </a:endParaRPr>
          </a:p>
        </p:txBody>
      </p:sp>
      <p:graphicFrame>
        <p:nvGraphicFramePr>
          <p:cNvPr id="3" name="Diagram 2"/>
          <p:cNvGraphicFramePr/>
          <p:nvPr/>
        </p:nvGraphicFramePr>
        <p:xfrm>
          <a:off x="1209635" y="1727200"/>
          <a:ext cx="6096000" cy="440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Callout 3"/>
          <p:cNvSpPr/>
          <p:nvPr/>
        </p:nvSpPr>
        <p:spPr bwMode="auto">
          <a:xfrm>
            <a:off x="6493933" y="2008622"/>
            <a:ext cx="2260600" cy="1420377"/>
          </a:xfrm>
          <a:prstGeom prst="wedgeEllipseCallout">
            <a:avLst>
              <a:gd name="adj1" fmla="val -73554"/>
              <a:gd name="adj2" fmla="val 1081"/>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313" marR="0" lvl="0" indent="-87313" algn="l" defTabSz="4572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The Who</a:t>
            </a:r>
            <a:endPar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Different perspectives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Curious</a:t>
            </a:r>
          </a:p>
          <a:p>
            <a:pPr marL="87313" marR="0" lvl="0" indent="-87313" algn="l" defTabSz="4572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sp>
        <p:nvSpPr>
          <p:cNvPr id="5" name="Oval Callout 4"/>
          <p:cNvSpPr/>
          <p:nvPr/>
        </p:nvSpPr>
        <p:spPr bwMode="auto">
          <a:xfrm>
            <a:off x="327801" y="4260586"/>
            <a:ext cx="2330731" cy="1513681"/>
          </a:xfrm>
          <a:prstGeom prst="wedgeEllipseCallout">
            <a:avLst>
              <a:gd name="adj1" fmla="val 48264"/>
              <a:gd name="adj2" fmla="val -100110"/>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The What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Out of comfort zone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Open your mind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p:txBody>
      </p:sp>
      <p:sp>
        <p:nvSpPr>
          <p:cNvPr id="6" name="Oval Callout 5"/>
          <p:cNvSpPr/>
          <p:nvPr/>
        </p:nvSpPr>
        <p:spPr bwMode="auto">
          <a:xfrm>
            <a:off x="6197599" y="4684542"/>
            <a:ext cx="2472267" cy="1452239"/>
          </a:xfrm>
          <a:prstGeom prst="wedgeEllipseCallout">
            <a:avLst>
              <a:gd name="adj1" fmla="val -97716"/>
              <a:gd name="adj2" fmla="val -21147"/>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The How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Coach/mentor, to make sense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rPr>
              <a:t>Reflection</a:t>
            </a:r>
          </a:p>
        </p:txBody>
      </p:sp>
      <p:sp>
        <p:nvSpPr>
          <p:cNvPr id="7" name="TextBox 6"/>
          <p:cNvSpPr txBox="1"/>
          <p:nvPr/>
        </p:nvSpPr>
        <p:spPr>
          <a:xfrm>
            <a:off x="2869809" y="6373572"/>
            <a:ext cx="6285912" cy="480131"/>
          </a:xfrm>
          <a:prstGeom prst="rect">
            <a:avLst/>
          </a:prstGeom>
          <a:noFill/>
        </p:spPr>
        <p:txBody>
          <a:bodyPr wrap="square" rtlCol="0">
            <a:spAutoFit/>
          </a:bodyPr>
          <a:lstStyle/>
          <a:p>
            <a:pPr marL="0" marR="0" lvl="0" indent="0" algn="l" defTabSz="457200" rtl="0" eaLnBrk="1" fontAlgn="base" latinLnBrk="0" hangingPunct="1">
              <a:lnSpc>
                <a:spcPct val="80000"/>
              </a:lnSpc>
              <a:spcBef>
                <a:spcPct val="20000"/>
              </a:spcBef>
              <a:spcAft>
                <a:spcPct val="0"/>
              </a:spcAft>
              <a:buClrTx/>
              <a:buSzTx/>
              <a:buFontTx/>
              <a:buNone/>
              <a:tabLst/>
              <a:defRPr/>
            </a:pPr>
            <a:r>
              <a:rPr kumimoji="0" lang="en-GB" sz="1400" b="0" i="1" u="none" strike="noStrike" kern="1200" cap="none" spc="0" normalizeH="0" baseline="0" noProof="0" dirty="0">
                <a:ln>
                  <a:noFill/>
                </a:ln>
                <a:solidFill>
                  <a:srgbClr val="005953"/>
                </a:solidFill>
                <a:effectLst/>
                <a:uLnTx/>
                <a:uFillTx/>
                <a:latin typeface="Arial"/>
                <a:ea typeface="MS PGothic" pitchFamily="34" charset="-128"/>
                <a:cs typeface="+mn-cs"/>
              </a:rPr>
              <a:t>Nick Petrie (2015) </a:t>
            </a:r>
            <a:r>
              <a:rPr kumimoji="0" lang="en-GB" sz="1400" b="0" i="1" u="none" strike="noStrike" kern="1200" cap="none" spc="0" normalizeH="0" baseline="0" noProof="0" dirty="0" err="1">
                <a:ln>
                  <a:noFill/>
                </a:ln>
                <a:solidFill>
                  <a:srgbClr val="005953"/>
                </a:solidFill>
                <a:effectLst/>
                <a:uLnTx/>
                <a:uFillTx/>
                <a:latin typeface="Arial"/>
                <a:ea typeface="MS PGothic" pitchFamily="34" charset="-128"/>
                <a:cs typeface="+mn-cs"/>
              </a:rPr>
              <a:t>Center</a:t>
            </a:r>
            <a:r>
              <a:rPr kumimoji="0" lang="en-GB" sz="1400" b="0" i="1" u="none" strike="noStrike" kern="1200" cap="none" spc="0" normalizeH="0" baseline="0" noProof="0" dirty="0">
                <a:ln>
                  <a:noFill/>
                </a:ln>
                <a:solidFill>
                  <a:srgbClr val="005953"/>
                </a:solidFill>
                <a:effectLst/>
                <a:uLnTx/>
                <a:uFillTx/>
                <a:latin typeface="Arial"/>
                <a:ea typeface="MS PGothic" pitchFamily="34" charset="-128"/>
                <a:cs typeface="+mn-cs"/>
              </a:rPr>
              <a:t> for Creative Leadership</a:t>
            </a:r>
          </a:p>
          <a:p>
            <a:pPr marL="0" marR="0" lvl="0" indent="0" algn="l" defTabSz="457200" rtl="0" eaLnBrk="1" fontAlgn="base" latinLnBrk="0" hangingPunct="1">
              <a:lnSpc>
                <a:spcPct val="80000"/>
              </a:lnSpc>
              <a:spcBef>
                <a:spcPct val="20000"/>
              </a:spcBef>
              <a:spcAft>
                <a:spcPct val="0"/>
              </a:spcAft>
              <a:buClrTx/>
              <a:buSzTx/>
              <a:buFontTx/>
              <a:buNone/>
              <a:tabLst/>
              <a:defRPr/>
            </a:pPr>
            <a:r>
              <a:rPr kumimoji="0" lang="en-GB" sz="1400" b="0" i="1" u="none" strike="noStrike" kern="1200" cap="none" spc="0" normalizeH="0" baseline="0" noProof="0" dirty="0">
                <a:ln>
                  <a:noFill/>
                </a:ln>
                <a:solidFill>
                  <a:srgbClr val="005953"/>
                </a:solidFill>
                <a:effectLst/>
                <a:uLnTx/>
                <a:uFillTx/>
                <a:latin typeface="Arial"/>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Arial"/>
                <a:ea typeface="+mn-ea"/>
                <a:cs typeface="+mn-cs"/>
                <a:hlinkClick r:id="rId7"/>
              </a:rPr>
              <a:t>https://www.ccl.org/wp-content/uploads/2015/04/verticalLeadersPart2.pdf</a:t>
            </a:r>
            <a:endParaRPr kumimoji="0" lang="en-GB" sz="1400" b="0" i="1" u="none" strike="noStrike" kern="1200" cap="none" spc="0" normalizeH="0" baseline="0" noProof="0" dirty="0">
              <a:ln>
                <a:noFill/>
              </a:ln>
              <a:solidFill>
                <a:srgbClr val="005953"/>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78382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spTree>
    <p:extLst>
      <p:ext uri="{BB962C8B-B14F-4D97-AF65-F5344CB8AC3E}">
        <p14:creationId xmlns:p14="http://schemas.microsoft.com/office/powerpoint/2010/main" val="44948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59690"/>
            <a:ext cx="7772400" cy="2391507"/>
          </a:xfrm>
        </p:spPr>
        <p:txBody>
          <a:bodyPr/>
          <a:lstStyle/>
          <a:p>
            <a:pPr algn="ctr"/>
            <a:r>
              <a:rPr lang="en-GB" sz="4800" dirty="0"/>
              <a:t>Recording your </a:t>
            </a:r>
            <a:br>
              <a:rPr lang="en-GB" sz="4800" dirty="0"/>
            </a:br>
            <a:r>
              <a:rPr lang="en-GB" sz="4800" dirty="0"/>
              <a:t>Learning </a:t>
            </a:r>
            <a:br>
              <a:rPr lang="en-GB" sz="4800" dirty="0"/>
            </a:br>
            <a:r>
              <a:rPr lang="en-GB" sz="4800" dirty="0"/>
              <a:t>and </a:t>
            </a:r>
            <a:br>
              <a:rPr lang="en-GB" sz="4800" dirty="0"/>
            </a:br>
            <a:r>
              <a:rPr lang="en-GB" sz="4800" dirty="0"/>
              <a:t>Development </a:t>
            </a:r>
          </a:p>
        </p:txBody>
      </p:sp>
      <p:sp>
        <p:nvSpPr>
          <p:cNvPr id="3" name="Text Placeholder 2"/>
          <p:cNvSpPr>
            <a:spLocks noGrp="1"/>
          </p:cNvSpPr>
          <p:nvPr>
            <p:ph type="body" sz="quarter" idx="13"/>
          </p:nvPr>
        </p:nvSpPr>
        <p:spPr>
          <a:xfrm>
            <a:off x="457200" y="4965894"/>
            <a:ext cx="7839075" cy="709691"/>
          </a:xfrm>
        </p:spPr>
        <p:txBody>
          <a:bodyPr/>
          <a:lstStyle/>
          <a:p>
            <a:endParaRPr lang="en-GB" dirty="0"/>
          </a:p>
        </p:txBody>
      </p:sp>
    </p:spTree>
    <p:extLst>
      <p:ext uri="{BB962C8B-B14F-4D97-AF65-F5344CB8AC3E}">
        <p14:creationId xmlns:p14="http://schemas.microsoft.com/office/powerpoint/2010/main" val="337335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CD32-7110-4231-ADFD-5DC80A72500D}"/>
              </a:ext>
            </a:extLst>
          </p:cNvPr>
          <p:cNvSpPr>
            <a:spLocks noGrp="1"/>
          </p:cNvSpPr>
          <p:nvPr>
            <p:ph type="title"/>
          </p:nvPr>
        </p:nvSpPr>
        <p:spPr>
          <a:xfrm>
            <a:off x="228600" y="595654"/>
            <a:ext cx="2882875" cy="1131545"/>
          </a:xfrm>
        </p:spPr>
        <p:txBody>
          <a:bodyPr/>
          <a:lstStyle/>
          <a:p>
            <a:r>
              <a:rPr lang="en-GB" altLang="en-US" sz="3600" b="1" dirty="0">
                <a:solidFill>
                  <a:srgbClr val="A00054"/>
                </a:solidFill>
                <a:latin typeface="Arial" panose="020B0604020202020204" pitchFamily="34" charset="0"/>
                <a:cs typeface="Arial" panose="020B0604020202020204" pitchFamily="34" charset="0"/>
              </a:rPr>
              <a:t>HEE </a:t>
            </a:r>
            <a:br>
              <a:rPr lang="en-GB" altLang="en-US" sz="3600" b="1" dirty="0">
                <a:solidFill>
                  <a:srgbClr val="A00054"/>
                </a:solidFill>
                <a:latin typeface="Arial" panose="020B0604020202020204" pitchFamily="34" charset="0"/>
                <a:cs typeface="Arial" panose="020B0604020202020204" pitchFamily="34" charset="0"/>
              </a:rPr>
            </a:br>
            <a:r>
              <a:rPr lang="en-GB" altLang="en-US" sz="3600" b="1" dirty="0">
                <a:solidFill>
                  <a:srgbClr val="A00054"/>
                </a:solidFill>
                <a:latin typeface="Arial" panose="020B0604020202020204" pitchFamily="34" charset="0"/>
                <a:cs typeface="Arial" panose="020B0604020202020204" pitchFamily="34" charset="0"/>
              </a:rPr>
              <a:t>Toolkit</a:t>
            </a:r>
            <a:endParaRPr lang="en-GB" sz="3600" dirty="0">
              <a:solidFill>
                <a:srgbClr val="A00054"/>
              </a:solidFill>
              <a:latin typeface="Arial" panose="020B0604020202020204" pitchFamily="34" charset="0"/>
              <a:cs typeface="Arial" panose="020B0604020202020204" pitchFamily="34" charset="0"/>
            </a:endParaRPr>
          </a:p>
        </p:txBody>
      </p:sp>
      <p:pic>
        <p:nvPicPr>
          <p:cNvPr id="5" name="Picture 8">
            <a:extLst>
              <a:ext uri="{FF2B5EF4-FFF2-40B4-BE49-F238E27FC236}">
                <a16:creationId xmlns:a16="http://schemas.microsoft.com/office/drawing/2014/main" id="{A8DABB80-1EFB-4DF2-8ABD-FCCDBDC0A14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9250" t="4787" r="30368" b="3458"/>
          <a:stretch>
            <a:fillRect/>
          </a:stretch>
        </p:blipFill>
        <p:spPr bwMode="auto">
          <a:xfrm>
            <a:off x="228600" y="1857093"/>
            <a:ext cx="2882874" cy="403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10DD98E7-FC6F-4A96-B798-F9BA6433C5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9639" t="5585" r="10403" b="3989"/>
          <a:stretch>
            <a:fillRect/>
          </a:stretch>
        </p:blipFill>
        <p:spPr bwMode="auto">
          <a:xfrm>
            <a:off x="3386668" y="2133600"/>
            <a:ext cx="5604932" cy="37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710E7C2A-65CB-4A54-829F-CC7434FCBADC}"/>
              </a:ext>
            </a:extLst>
          </p:cNvPr>
          <p:cNvSpPr txBox="1">
            <a:spLocks/>
          </p:cNvSpPr>
          <p:nvPr/>
        </p:nvSpPr>
        <p:spPr>
          <a:xfrm>
            <a:off x="3386667" y="1049867"/>
            <a:ext cx="5604931" cy="14075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600" b="1" i="0" u="none" strike="noStrike" kern="1200" cap="none" spc="0" normalizeH="0" baseline="0" noProof="0" dirty="0">
                <a:ln>
                  <a:noFill/>
                </a:ln>
                <a:solidFill>
                  <a:srgbClr val="A00054"/>
                </a:solidFill>
                <a:effectLst/>
                <a:uLnTx/>
                <a:uFillTx/>
                <a:latin typeface="Arial" panose="020B0604020202020204" pitchFamily="34" charset="0"/>
                <a:ea typeface="+mj-ea"/>
                <a:cs typeface="Arial" panose="020B0604020202020204" pitchFamily="34" charset="0"/>
              </a:rPr>
              <a:t>NHS Healthcare Leadership Model (2013)</a:t>
            </a:r>
            <a:endParaRPr kumimoji="0" lang="en-GB" sz="3600" b="0" i="0" u="none" strike="noStrike" kern="1200" cap="none" spc="0" normalizeH="0" baseline="0" noProof="0" dirty="0">
              <a:ln>
                <a:noFill/>
              </a:ln>
              <a:solidFill>
                <a:srgbClr val="A0005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2419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18D4-AE1B-41B3-BD3E-8E8DFC98E5A0}"/>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025F38D6-6712-46D6-A031-3C692C20CC0D}"/>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B50114D2-B2FC-43D4-86FD-4BE7669CC6AF}"/>
              </a:ext>
            </a:extLst>
          </p:cNvPr>
          <p:cNvPicPr>
            <a:picLocks noChangeAspect="1"/>
          </p:cNvPicPr>
          <p:nvPr/>
        </p:nvPicPr>
        <p:blipFill>
          <a:blip r:embed="rId2"/>
          <a:stretch>
            <a:fillRect/>
          </a:stretch>
        </p:blipFill>
        <p:spPr>
          <a:xfrm>
            <a:off x="1983658" y="110066"/>
            <a:ext cx="5176684" cy="6536267"/>
          </a:xfrm>
          <a:prstGeom prst="rect">
            <a:avLst/>
          </a:prstGeom>
        </p:spPr>
      </p:pic>
    </p:spTree>
    <p:extLst>
      <p:ext uri="{BB962C8B-B14F-4D97-AF65-F5344CB8AC3E}">
        <p14:creationId xmlns:p14="http://schemas.microsoft.com/office/powerpoint/2010/main" val="312223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017D-FD86-4314-96BF-3FAA2AB206FD}"/>
              </a:ext>
            </a:extLst>
          </p:cNvPr>
          <p:cNvSpPr>
            <a:spLocks noGrp="1"/>
          </p:cNvSpPr>
          <p:nvPr>
            <p:ph type="title"/>
          </p:nvPr>
        </p:nvSpPr>
        <p:spPr>
          <a:xfrm>
            <a:off x="821266" y="1049866"/>
            <a:ext cx="7694083" cy="708556"/>
          </a:xfrm>
        </p:spPr>
        <p:txBody>
          <a:bodyPr/>
          <a:lstStyle/>
          <a:p>
            <a:pPr algn="l"/>
            <a:r>
              <a:rPr lang="en-GB" sz="3600" b="1" dirty="0">
                <a:solidFill>
                  <a:srgbClr val="A00054"/>
                </a:solidFill>
              </a:rPr>
              <a:t>HEE Toolkit – Page 7 </a:t>
            </a:r>
            <a:r>
              <a:rPr lang="en-US" sz="1800" dirty="0">
                <a:hlinkClick r:id="rId3"/>
              </a:rPr>
              <a:t>https://www.hee.nhs.uk/sites/default/files/documents/2312-HEE%20Toolkit%20for%20evidence%20Interactive%20v4.pdf</a:t>
            </a:r>
            <a:br>
              <a:rPr lang="en-GB" sz="3600" b="1" dirty="0">
                <a:solidFill>
                  <a:srgbClr val="A00054"/>
                </a:solidFill>
              </a:rPr>
            </a:br>
            <a:endParaRPr lang="en-US" sz="3600" b="1" dirty="0">
              <a:solidFill>
                <a:srgbClr val="A00054"/>
              </a:solidFill>
            </a:endParaRPr>
          </a:p>
        </p:txBody>
      </p:sp>
      <p:sp>
        <p:nvSpPr>
          <p:cNvPr id="3" name="Content Placeholder 2">
            <a:extLst>
              <a:ext uri="{FF2B5EF4-FFF2-40B4-BE49-F238E27FC236}">
                <a16:creationId xmlns:a16="http://schemas.microsoft.com/office/drawing/2014/main" id="{93B60F43-06AA-4C1B-8C1D-FDC475F97F19}"/>
              </a:ext>
            </a:extLst>
          </p:cNvPr>
          <p:cNvSpPr>
            <a:spLocks noGrp="1"/>
          </p:cNvSpPr>
          <p:nvPr>
            <p:ph sz="half" idx="1"/>
          </p:nvPr>
        </p:nvSpPr>
        <p:spPr>
          <a:xfrm>
            <a:off x="383117" y="2243667"/>
            <a:ext cx="3886200" cy="3933296"/>
          </a:xfrm>
        </p:spPr>
        <p:txBody>
          <a:bodyPr/>
          <a:lstStyle/>
          <a:p>
            <a:r>
              <a:rPr lang="en-US" sz="2400" dirty="0"/>
              <a:t>Give an example of how you adapted your communication style in order to overcome a communication barrier? (e.g. have you made any changes to how you convey messages to take into account language differences?)</a:t>
            </a:r>
          </a:p>
        </p:txBody>
      </p:sp>
      <p:sp>
        <p:nvSpPr>
          <p:cNvPr id="4" name="Content Placeholder 3">
            <a:extLst>
              <a:ext uri="{FF2B5EF4-FFF2-40B4-BE49-F238E27FC236}">
                <a16:creationId xmlns:a16="http://schemas.microsoft.com/office/drawing/2014/main" id="{C358812E-156B-4443-B80D-6E435DF9B32B}"/>
              </a:ext>
            </a:extLst>
          </p:cNvPr>
          <p:cNvSpPr>
            <a:spLocks noGrp="1"/>
          </p:cNvSpPr>
          <p:nvPr>
            <p:ph sz="half" idx="2"/>
          </p:nvPr>
        </p:nvSpPr>
        <p:spPr>
          <a:xfrm>
            <a:off x="4417483" y="2243667"/>
            <a:ext cx="4097866" cy="3933295"/>
          </a:xfrm>
        </p:spPr>
        <p:txBody>
          <a:bodyPr/>
          <a:lstStyle/>
          <a:p>
            <a:r>
              <a:rPr lang="en-US" sz="2400" dirty="0"/>
              <a:t>Have you been required to modify your language or way of communicating to add clarity to messages or teaching? (e.g. have you changed your teaching style or content to accommodate cultural differences?)</a:t>
            </a:r>
          </a:p>
        </p:txBody>
      </p:sp>
    </p:spTree>
    <p:extLst>
      <p:ext uri="{BB962C8B-B14F-4D97-AF65-F5344CB8AC3E}">
        <p14:creationId xmlns:p14="http://schemas.microsoft.com/office/powerpoint/2010/main" val="92434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3084"/>
            <a:ext cx="7772400" cy="679449"/>
          </a:xfrm>
        </p:spPr>
        <p:txBody>
          <a:bodyPr/>
          <a:lstStyle/>
          <a:p>
            <a:r>
              <a:rPr lang="en-GB" altLang="en-US" dirty="0">
                <a:latin typeface="Arial" panose="020B0604020202020204" pitchFamily="34" charset="0"/>
                <a:cs typeface="Arial" panose="020B0604020202020204" pitchFamily="34" charset="0"/>
              </a:rPr>
              <a:t>NHS Healthcare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Leadership Model (2013)</a:t>
            </a:r>
            <a:br>
              <a:rPr lang="en-GB" dirty="0">
                <a:latin typeface="Arial" panose="020B0604020202020204" pitchFamily="34" charset="0"/>
                <a:cs typeface="Arial" panose="020B0604020202020204" pitchFamily="34" charset="0"/>
              </a:rPr>
            </a:br>
            <a:r>
              <a:rPr lang="en-US" sz="1800" dirty="0">
                <a:hlinkClick r:id="rId2"/>
              </a:rPr>
              <a:t>https://www.leadershipacademy.nhs.uk/wp-content/uploads/2014/10/NHSLeadership-LeadershipModel-colour.pdf</a:t>
            </a:r>
            <a:endParaRPr lang="en-GB" sz="1800" dirty="0"/>
          </a:p>
        </p:txBody>
      </p:sp>
      <p:sp>
        <p:nvSpPr>
          <p:cNvPr id="3" name="Text Placeholder 2"/>
          <p:cNvSpPr>
            <a:spLocks noGrp="1"/>
          </p:cNvSpPr>
          <p:nvPr>
            <p:ph type="body" sz="quarter" idx="13"/>
          </p:nvPr>
        </p:nvSpPr>
        <p:spPr>
          <a:xfrm>
            <a:off x="457200" y="2149657"/>
            <a:ext cx="4114800" cy="3720662"/>
          </a:xfrm>
        </p:spPr>
        <p:txBody>
          <a:bodyPr/>
          <a:lstStyle/>
          <a:p>
            <a:pPr marL="457200" indent="-457200">
              <a:buFont typeface="+mj-lt"/>
              <a:buAutoNum type="arabicPeriod"/>
            </a:pPr>
            <a:r>
              <a:rPr lang="en-GB" dirty="0"/>
              <a:t>Inspiring Shared Purpose</a:t>
            </a:r>
          </a:p>
          <a:p>
            <a:pPr marL="457200" indent="-457200">
              <a:buFont typeface="+mj-lt"/>
              <a:buAutoNum type="arabicPeriod"/>
            </a:pPr>
            <a:r>
              <a:rPr lang="en-GB" dirty="0"/>
              <a:t>Leading with Care</a:t>
            </a:r>
          </a:p>
          <a:p>
            <a:pPr marL="457200" indent="-457200">
              <a:buFont typeface="+mj-lt"/>
              <a:buAutoNum type="arabicPeriod"/>
            </a:pPr>
            <a:r>
              <a:rPr lang="en-GB" dirty="0"/>
              <a:t>Evaluating information</a:t>
            </a:r>
          </a:p>
          <a:p>
            <a:pPr marL="457200" indent="-457200">
              <a:buFont typeface="+mj-lt"/>
              <a:buAutoNum type="arabicPeriod"/>
            </a:pPr>
            <a:r>
              <a:rPr lang="en-GB" dirty="0"/>
              <a:t>Connecting our Service</a:t>
            </a:r>
          </a:p>
          <a:p>
            <a:pPr marL="457200" indent="-457200">
              <a:buFont typeface="+mj-lt"/>
              <a:buAutoNum type="arabicPeriod"/>
            </a:pPr>
            <a:r>
              <a:rPr lang="en-GB" dirty="0"/>
              <a:t>Sharing the Vision</a:t>
            </a:r>
          </a:p>
          <a:p>
            <a:pPr marL="457200" indent="-457200">
              <a:buFont typeface="+mj-lt"/>
              <a:buAutoNum type="arabicPeriod"/>
            </a:pPr>
            <a:r>
              <a:rPr lang="en-GB" dirty="0"/>
              <a:t>Engaging the Team</a:t>
            </a:r>
          </a:p>
          <a:p>
            <a:pPr marL="457200" indent="-457200">
              <a:buFont typeface="+mj-lt"/>
              <a:buAutoNum type="arabicPeriod"/>
            </a:pPr>
            <a:r>
              <a:rPr lang="en-GB" dirty="0"/>
              <a:t>Holding to account</a:t>
            </a:r>
          </a:p>
          <a:p>
            <a:pPr marL="457200" indent="-457200">
              <a:buFont typeface="+mj-lt"/>
              <a:buAutoNum type="arabicPeriod"/>
            </a:pPr>
            <a:r>
              <a:rPr lang="en-GB" dirty="0"/>
              <a:t>Developing Capability</a:t>
            </a:r>
          </a:p>
          <a:p>
            <a:pPr marL="457200" indent="-457200">
              <a:buFont typeface="+mj-lt"/>
              <a:buAutoNum type="arabicPeriod"/>
            </a:pPr>
            <a:r>
              <a:rPr lang="en-GB" dirty="0"/>
              <a:t>Influencing for results</a:t>
            </a:r>
          </a:p>
        </p:txBody>
      </p:sp>
      <p:pic>
        <p:nvPicPr>
          <p:cNvPr id="4"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9639" t="5585" r="10403" b="3989"/>
          <a:stretch>
            <a:fillRect/>
          </a:stretch>
        </p:blipFill>
        <p:spPr bwMode="auto">
          <a:xfrm>
            <a:off x="4572000" y="2234324"/>
            <a:ext cx="4332849" cy="37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8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80978"/>
            <a:ext cx="7772400" cy="679449"/>
          </a:xfrm>
        </p:spPr>
        <p:txBody>
          <a:bodyPr/>
          <a:lstStyle/>
          <a:p>
            <a:r>
              <a:rPr lang="en-GB" dirty="0"/>
              <a:t>NHS Healthcare Leadership Model</a:t>
            </a:r>
          </a:p>
        </p:txBody>
      </p:sp>
      <p:sp>
        <p:nvSpPr>
          <p:cNvPr id="3" name="Text Placeholder 2"/>
          <p:cNvSpPr>
            <a:spLocks noGrp="1"/>
          </p:cNvSpPr>
          <p:nvPr>
            <p:ph type="body" sz="quarter" idx="13"/>
          </p:nvPr>
        </p:nvSpPr>
        <p:spPr>
          <a:xfrm>
            <a:off x="457200" y="1674009"/>
            <a:ext cx="7839075" cy="3720662"/>
          </a:xfrm>
        </p:spPr>
        <p:txBody>
          <a:bodyPr/>
          <a:lstStyle/>
          <a:p>
            <a:r>
              <a:rPr lang="en-GB" dirty="0"/>
              <a:t>Look at the following domains </a:t>
            </a:r>
          </a:p>
          <a:p>
            <a:pPr lvl="1"/>
            <a:r>
              <a:rPr lang="en-GB" dirty="0"/>
              <a:t>‘Inspiring Shared Purpose’ on page 5;</a:t>
            </a:r>
          </a:p>
          <a:p>
            <a:pPr lvl="1"/>
            <a:r>
              <a:rPr lang="en-GB" dirty="0"/>
              <a:t>‘Evaluating Information’ on page 7;</a:t>
            </a:r>
          </a:p>
          <a:p>
            <a:r>
              <a:rPr lang="en-GB" dirty="0"/>
              <a:t>Ask yourself the questions it asks</a:t>
            </a:r>
          </a:p>
          <a:p>
            <a:r>
              <a:rPr lang="en-GB" dirty="0"/>
              <a:t>Think about your current role and relate the questions posed to your role – if you were to answer ‘Yes’ to any question, what evidence do you have to justify your answer? </a:t>
            </a:r>
          </a:p>
        </p:txBody>
      </p:sp>
    </p:spTree>
    <p:extLst>
      <p:ext uri="{BB962C8B-B14F-4D97-AF65-F5344CB8AC3E}">
        <p14:creationId xmlns:p14="http://schemas.microsoft.com/office/powerpoint/2010/main" val="383308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359F-1240-4E75-BCA8-BE69938F590A}"/>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AE4D46BD-B05A-4B92-9B1A-489F57895D54}"/>
              </a:ext>
            </a:extLst>
          </p:cNvPr>
          <p:cNvPicPr>
            <a:picLocks noChangeAspect="1"/>
          </p:cNvPicPr>
          <p:nvPr/>
        </p:nvPicPr>
        <p:blipFill>
          <a:blip r:embed="rId2"/>
          <a:stretch>
            <a:fillRect/>
          </a:stretch>
        </p:blipFill>
        <p:spPr>
          <a:xfrm>
            <a:off x="0" y="638151"/>
            <a:ext cx="9144000" cy="5581697"/>
          </a:xfrm>
          <a:prstGeom prst="rect">
            <a:avLst/>
          </a:prstGeom>
        </p:spPr>
      </p:pic>
      <p:sp>
        <p:nvSpPr>
          <p:cNvPr id="3" name="Text Placeholder 2">
            <a:extLst>
              <a:ext uri="{FF2B5EF4-FFF2-40B4-BE49-F238E27FC236}">
                <a16:creationId xmlns:a16="http://schemas.microsoft.com/office/drawing/2014/main" id="{EFFE304E-B892-4118-80C3-67788A5728F2}"/>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85863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87F3-5B7A-4052-ACFD-A03A845AA3F5}"/>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296B26E1-8FCD-4F83-B08E-1085DE83929B}"/>
              </a:ext>
            </a:extLst>
          </p:cNvPr>
          <p:cNvPicPr>
            <a:picLocks noChangeAspect="1"/>
          </p:cNvPicPr>
          <p:nvPr/>
        </p:nvPicPr>
        <p:blipFill>
          <a:blip r:embed="rId2"/>
          <a:stretch>
            <a:fillRect/>
          </a:stretch>
        </p:blipFill>
        <p:spPr>
          <a:xfrm>
            <a:off x="0" y="642582"/>
            <a:ext cx="9144000" cy="5572836"/>
          </a:xfrm>
          <a:prstGeom prst="rect">
            <a:avLst/>
          </a:prstGeom>
        </p:spPr>
      </p:pic>
      <p:sp>
        <p:nvSpPr>
          <p:cNvPr id="3" name="Text Placeholder 2">
            <a:extLst>
              <a:ext uri="{FF2B5EF4-FFF2-40B4-BE49-F238E27FC236}">
                <a16:creationId xmlns:a16="http://schemas.microsoft.com/office/drawing/2014/main" id="{3091C648-94F0-41E8-93A3-E868374EB3CD}"/>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67393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967597"/>
            <a:ext cx="7772400" cy="1579342"/>
          </a:xfrm>
        </p:spPr>
        <p:txBody>
          <a:bodyPr/>
          <a:lstStyle/>
          <a:p>
            <a:pPr algn="ctr"/>
            <a:r>
              <a:rPr lang="en-GB" sz="4800" dirty="0"/>
              <a:t>Learning </a:t>
            </a:r>
            <a:br>
              <a:rPr lang="en-GB" sz="4800" dirty="0"/>
            </a:br>
            <a:r>
              <a:rPr lang="en-GB" sz="4800" dirty="0"/>
              <a:t>from </a:t>
            </a:r>
            <a:br>
              <a:rPr lang="en-GB" sz="4800" dirty="0"/>
            </a:br>
            <a:r>
              <a:rPr lang="en-GB" sz="4800" dirty="0"/>
              <a:t>Significant Events</a:t>
            </a:r>
          </a:p>
        </p:txBody>
      </p:sp>
      <p:sp>
        <p:nvSpPr>
          <p:cNvPr id="3" name="Text Placeholder 2"/>
          <p:cNvSpPr>
            <a:spLocks noGrp="1"/>
          </p:cNvSpPr>
          <p:nvPr>
            <p:ph type="body" sz="quarter" idx="13"/>
          </p:nvPr>
        </p:nvSpPr>
        <p:spPr>
          <a:xfrm>
            <a:off x="457200" y="4389120"/>
            <a:ext cx="7839075" cy="1286466"/>
          </a:xfrm>
        </p:spPr>
        <p:txBody>
          <a:bodyPr/>
          <a:lstStyle/>
          <a:p>
            <a:endParaRPr lang="en-GB" dirty="0"/>
          </a:p>
        </p:txBody>
      </p:sp>
    </p:spTree>
    <p:extLst>
      <p:ext uri="{BB962C8B-B14F-4D97-AF65-F5344CB8AC3E}">
        <p14:creationId xmlns:p14="http://schemas.microsoft.com/office/powerpoint/2010/main" val="73864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466" y="744940"/>
            <a:ext cx="7509933" cy="679449"/>
          </a:xfrm>
        </p:spPr>
        <p:txBody>
          <a:bodyPr/>
          <a:lstStyle/>
          <a:p>
            <a:r>
              <a:rPr lang="en-GB" dirty="0"/>
              <a:t>Appreciative Inquiry (AI)</a:t>
            </a:r>
          </a:p>
        </p:txBody>
      </p:sp>
      <p:sp>
        <p:nvSpPr>
          <p:cNvPr id="3" name="Text Placeholder 2"/>
          <p:cNvSpPr>
            <a:spLocks noGrp="1"/>
          </p:cNvSpPr>
          <p:nvPr>
            <p:ph type="body" sz="quarter" idx="13"/>
          </p:nvPr>
        </p:nvSpPr>
        <p:spPr>
          <a:xfrm>
            <a:off x="457200" y="1355872"/>
            <a:ext cx="8475785" cy="4596196"/>
          </a:xfrm>
        </p:spPr>
        <p:txBody>
          <a:bodyPr/>
          <a:lstStyle/>
          <a:p>
            <a:r>
              <a:rPr lang="en-US" sz="2800" dirty="0"/>
              <a:t>Choose a positive experience</a:t>
            </a:r>
          </a:p>
          <a:p>
            <a:r>
              <a:rPr lang="en-US" sz="2800" dirty="0"/>
              <a:t>Describe the experience (concisely) and why you chose it</a:t>
            </a:r>
            <a:endParaRPr lang="en-GB" sz="2800" dirty="0"/>
          </a:p>
          <a:p>
            <a:pPr lvl="1"/>
            <a:r>
              <a:rPr lang="en-US" sz="2800" dirty="0"/>
              <a:t>identify who was there</a:t>
            </a:r>
            <a:endParaRPr lang="en-GB" sz="2800" dirty="0"/>
          </a:p>
          <a:p>
            <a:pPr lvl="1"/>
            <a:r>
              <a:rPr lang="en-US" sz="2800" dirty="0"/>
              <a:t>describe what you did (</a:t>
            </a:r>
            <a:r>
              <a:rPr lang="en-US" sz="2800" dirty="0" err="1"/>
              <a:t>behaviours</a:t>
            </a:r>
            <a:r>
              <a:rPr lang="en-US" sz="2800" dirty="0"/>
              <a:t>) </a:t>
            </a:r>
            <a:endParaRPr lang="en-GB" sz="2800" dirty="0"/>
          </a:p>
          <a:p>
            <a:pPr lvl="1"/>
            <a:r>
              <a:rPr lang="en-US" sz="2800" dirty="0"/>
              <a:t>describe what others did (</a:t>
            </a:r>
            <a:r>
              <a:rPr lang="en-US" sz="2800" dirty="0" err="1"/>
              <a:t>behaviours</a:t>
            </a:r>
            <a:r>
              <a:rPr lang="en-US" sz="2800" dirty="0"/>
              <a:t>) </a:t>
            </a:r>
            <a:endParaRPr lang="en-GB" sz="2800" dirty="0"/>
          </a:p>
          <a:p>
            <a:r>
              <a:rPr lang="en-US" sz="2800" dirty="0"/>
              <a:t>On reflection what key things do you think you did that helped to make this such a successful and positive experience that you can consciously use in the future </a:t>
            </a:r>
            <a:endParaRPr lang="en-GB" sz="2800" dirty="0"/>
          </a:p>
          <a:p>
            <a:endParaRPr lang="en-GB" dirty="0"/>
          </a:p>
        </p:txBody>
      </p:sp>
    </p:spTree>
    <p:extLst>
      <p:ext uri="{BB962C8B-B14F-4D97-AF65-F5344CB8AC3E}">
        <p14:creationId xmlns:p14="http://schemas.microsoft.com/office/powerpoint/2010/main" val="328666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583"/>
            <a:ext cx="8203474" cy="679449"/>
          </a:xfrm>
        </p:spPr>
        <p:txBody>
          <a:bodyPr/>
          <a:lstStyle/>
          <a:p>
            <a:r>
              <a:rPr lang="en-GB" sz="2800" dirty="0"/>
              <a:t>An Introduction to Health Education England</a:t>
            </a:r>
          </a:p>
        </p:txBody>
      </p:sp>
      <p:pic>
        <p:nvPicPr>
          <p:cNvPr id="12" name="Picture 11"/>
          <p:cNvPicPr>
            <a:picLocks noChangeAspect="1"/>
          </p:cNvPicPr>
          <p:nvPr/>
        </p:nvPicPr>
        <p:blipFill>
          <a:blip r:embed="rId2"/>
          <a:stretch>
            <a:fillRect/>
          </a:stretch>
        </p:blipFill>
        <p:spPr>
          <a:xfrm>
            <a:off x="1563074" y="2675704"/>
            <a:ext cx="6091431" cy="601952"/>
          </a:xfrm>
          <a:prstGeom prst="rect">
            <a:avLst/>
          </a:prstGeom>
        </p:spPr>
      </p:pic>
      <p:sp>
        <p:nvSpPr>
          <p:cNvPr id="13" name="Rounded Rectangle 12"/>
          <p:cNvSpPr/>
          <p:nvPr/>
        </p:nvSpPr>
        <p:spPr>
          <a:xfrm>
            <a:off x="635060" y="3506552"/>
            <a:ext cx="2362200" cy="1632559"/>
          </a:xfrm>
          <a:prstGeom prst="roundRect">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Workforce planning and strategy for the future </a:t>
            </a:r>
          </a:p>
        </p:txBody>
      </p:sp>
      <p:sp>
        <p:nvSpPr>
          <p:cNvPr id="14" name="Rounded Rectangle 13"/>
          <p:cNvSpPr/>
          <p:nvPr/>
        </p:nvSpPr>
        <p:spPr>
          <a:xfrm>
            <a:off x="3388278" y="3506550"/>
            <a:ext cx="2362200" cy="1632559"/>
          </a:xfrm>
          <a:prstGeom prst="roundRect">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Commissioning and delivering education/ training, managed through a national network of training providers and NHS education experts</a:t>
            </a:r>
          </a:p>
        </p:txBody>
      </p:sp>
      <p:sp>
        <p:nvSpPr>
          <p:cNvPr id="15" name="Rounded Rectangle 14"/>
          <p:cNvSpPr/>
          <p:nvPr/>
        </p:nvSpPr>
        <p:spPr>
          <a:xfrm>
            <a:off x="6141496" y="3506549"/>
            <a:ext cx="2362200" cy="1632559"/>
          </a:xfrm>
          <a:prstGeom prst="roundRect">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Managing supply and demand for the NHS workforce, working closely with NHS Trusts to develop a skilled, capable workforce fit for the future</a:t>
            </a:r>
          </a:p>
        </p:txBody>
      </p:sp>
      <p:sp>
        <p:nvSpPr>
          <p:cNvPr id="16" name="Rounded Rectangle 15"/>
          <p:cNvSpPr/>
          <p:nvPr/>
        </p:nvSpPr>
        <p:spPr>
          <a:xfrm>
            <a:off x="556907" y="3506551"/>
            <a:ext cx="2597331" cy="1860695"/>
          </a:xfrm>
          <a:prstGeom prst="roundRect">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Workforce planning and strategy for the future </a:t>
            </a:r>
          </a:p>
        </p:txBody>
      </p:sp>
      <p:sp>
        <p:nvSpPr>
          <p:cNvPr id="17" name="Rounded Rectangle 16"/>
          <p:cNvSpPr/>
          <p:nvPr/>
        </p:nvSpPr>
        <p:spPr>
          <a:xfrm>
            <a:off x="3310125" y="3506549"/>
            <a:ext cx="2597331" cy="1860695"/>
          </a:xfrm>
          <a:prstGeom prst="roundRect">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Commissioning and delivering education/ training, managed through a national network of training providers and NHS education experts</a:t>
            </a:r>
          </a:p>
        </p:txBody>
      </p:sp>
      <p:sp>
        <p:nvSpPr>
          <p:cNvPr id="18" name="Rounded Rectangle 17"/>
          <p:cNvSpPr/>
          <p:nvPr/>
        </p:nvSpPr>
        <p:spPr>
          <a:xfrm>
            <a:off x="6063343" y="3506548"/>
            <a:ext cx="2597331" cy="1860695"/>
          </a:xfrm>
          <a:prstGeom prst="roundRect">
            <a:avLst/>
          </a:prstGeom>
          <a:solidFill>
            <a:srgbClr val="003893"/>
          </a:solidFill>
          <a:ln>
            <a:solidFill>
              <a:srgbClr val="0038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Managing supply and demand for the NHS workforce, working closely with NHS Trusts to develop a skilled, capable workforce fit for the future</a:t>
            </a:r>
          </a:p>
        </p:txBody>
      </p:sp>
      <p:sp>
        <p:nvSpPr>
          <p:cNvPr id="19" name="Rectangle 18"/>
          <p:cNvSpPr/>
          <p:nvPr/>
        </p:nvSpPr>
        <p:spPr>
          <a:xfrm>
            <a:off x="457200" y="1583700"/>
            <a:ext cx="838996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lumMod val="85000"/>
                    <a:lumOff val="15000"/>
                  </a:prstClr>
                </a:solidFill>
                <a:effectLst/>
                <a:uLnTx/>
                <a:uFillTx/>
                <a:latin typeface="Calibri" panose="020F0502020204030204"/>
                <a:ea typeface="+mn-ea"/>
                <a:cs typeface="+mn-cs"/>
              </a:rPr>
              <a:t>HEE is the NHS workforce body</a:t>
            </a:r>
          </a:p>
        </p:txBody>
      </p:sp>
      <p:sp>
        <p:nvSpPr>
          <p:cNvPr id="20" name="TextBox 19"/>
          <p:cNvSpPr txBox="1"/>
          <p:nvPr/>
        </p:nvSpPr>
        <p:spPr>
          <a:xfrm>
            <a:off x="2686891" y="2153241"/>
            <a:ext cx="374409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3893"/>
                </a:solidFill>
                <a:effectLst/>
                <a:uLnTx/>
                <a:uFillTx/>
                <a:latin typeface="Calibri" panose="020F0502020204030204"/>
                <a:ea typeface="+mn-ea"/>
                <a:cs typeface="+mn-cs"/>
              </a:rPr>
              <a:t>Core Functions</a:t>
            </a:r>
            <a:endParaRPr kumimoji="0" lang="en-GB" sz="1800" b="1" i="0" u="none" strike="noStrike" kern="0" cap="none" spc="0" normalizeH="0" baseline="0" noProof="0" dirty="0">
              <a:ln>
                <a:noFill/>
              </a:ln>
              <a:solidFill>
                <a:srgbClr val="003893"/>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B7B947D-A222-2E4C-A65B-3DA30C5C4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2514" y="355406"/>
            <a:ext cx="3244646" cy="711193"/>
          </a:xfrm>
          <a:prstGeom prst="rect">
            <a:avLst/>
          </a:prstGeom>
          <a:solidFill>
            <a:schemeClr val="bg1"/>
          </a:solidFill>
        </p:spPr>
      </p:pic>
    </p:spTree>
    <p:extLst>
      <p:ext uri="{BB962C8B-B14F-4D97-AF65-F5344CB8AC3E}">
        <p14:creationId xmlns:p14="http://schemas.microsoft.com/office/powerpoint/2010/main" val="327273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594358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8700" y="2783140"/>
            <a:ext cx="7200900" cy="733097"/>
          </a:xfrm>
        </p:spPr>
        <p:txBody>
          <a:bodyPr>
            <a:normAutofit fontScale="90000"/>
          </a:bodyPr>
          <a:lstStyle/>
          <a:p>
            <a:r>
              <a:rPr lang="en-GB" sz="2000" dirty="0">
                <a:latin typeface="Montserrat Light" panose="00000400000000000000" pitchFamily="50" charset="0"/>
              </a:rPr>
              <a:t>To access all of the information from today and the resources shared, please visit </a:t>
            </a:r>
            <a:r>
              <a:rPr lang="en-GB" sz="2000" dirty="0">
                <a:latin typeface="Montserrat Light" panose="00000400000000000000" pitchFamily="50" charset="0"/>
                <a:hlinkClick r:id="rId2"/>
              </a:rPr>
              <a:t>www.goingglobalday.com</a:t>
            </a:r>
            <a:r>
              <a:rPr lang="en-GB" sz="2000" dirty="0">
                <a:latin typeface="Montserrat Light" panose="00000400000000000000" pitchFamily="50" charset="0"/>
              </a:rPr>
              <a:t> and visit our resources page. </a:t>
            </a:r>
            <a:br>
              <a:rPr lang="en-GB" sz="2000" dirty="0">
                <a:latin typeface="Montserrat Light" panose="00000400000000000000" pitchFamily="50" charset="0"/>
              </a:rPr>
            </a:br>
            <a:br>
              <a:rPr lang="en-GB" sz="2000" dirty="0">
                <a:latin typeface="Montserrat Light" panose="00000400000000000000" pitchFamily="50" charset="0"/>
              </a:rPr>
            </a:br>
            <a:br>
              <a:rPr lang="en-GB" sz="2000" dirty="0">
                <a:latin typeface="Montserrat Light" panose="00000400000000000000" pitchFamily="50" charset="0"/>
              </a:rPr>
            </a:br>
            <a:r>
              <a:rPr lang="en-GB" sz="2000" dirty="0">
                <a:latin typeface="Montserrat Light" panose="00000400000000000000" pitchFamily="50" charset="0"/>
              </a:rPr>
              <a:t>THANK YOU!</a:t>
            </a:r>
            <a:br>
              <a:rPr lang="en-GB" sz="2000" dirty="0">
                <a:latin typeface="Swiss 921" panose="02000506050000020004" pitchFamily="2" charset="0"/>
              </a:rPr>
            </a:br>
            <a:endParaRPr lang="en-GB" sz="2000" dirty="0">
              <a:latin typeface="Swiss 921" panose="02000506050000020004" pitchFamily="2" charset="0"/>
            </a:endParaRPr>
          </a:p>
        </p:txBody>
      </p:sp>
      <p:sp>
        <p:nvSpPr>
          <p:cNvPr id="9" name="TextBox 8"/>
          <p:cNvSpPr txBox="1"/>
          <p:nvPr/>
        </p:nvSpPr>
        <p:spPr>
          <a:xfrm>
            <a:off x="1028700" y="4857171"/>
            <a:ext cx="7837004" cy="1261884"/>
          </a:xfrm>
          <a:prstGeom prst="rect">
            <a:avLst/>
          </a:prstGeom>
          <a:noFill/>
        </p:spPr>
        <p:txBody>
          <a:bodyPr wrap="square" rtlCol="0">
            <a:spAutoFit/>
          </a:bodyPr>
          <a:lstStyle/>
          <a:p>
            <a:endParaRPr lang="en-GB" sz="1400" dirty="0">
              <a:solidFill>
                <a:srgbClr val="00597C"/>
              </a:solidFill>
              <a:latin typeface="Montserrat Light" panose="00000400000000000000" pitchFamily="50" charset="0"/>
            </a:endParaRPr>
          </a:p>
          <a:p>
            <a:r>
              <a:rPr lang="en-GB" sz="1400" dirty="0">
                <a:solidFill>
                  <a:srgbClr val="000000"/>
                </a:solidFill>
                <a:latin typeface="Montserrat Light" panose="00000400000000000000" pitchFamily="50" charset="0"/>
              </a:rPr>
              <a:t>For more information or enquiries please contact:</a:t>
            </a:r>
          </a:p>
          <a:p>
            <a:r>
              <a:rPr lang="en-GB" sz="1200" dirty="0">
                <a:solidFill>
                  <a:srgbClr val="000000"/>
                </a:solidFill>
                <a:latin typeface="Montserrat Light" panose="00000400000000000000" pitchFamily="50" charset="0"/>
              </a:rPr>
              <a:t>Charlotte Ashton, Communications Manager, THET </a:t>
            </a:r>
            <a:r>
              <a:rPr lang="en-GB" sz="1200" dirty="0">
                <a:solidFill>
                  <a:srgbClr val="000000"/>
                </a:solidFill>
                <a:latin typeface="Montserrat Light" panose="00000400000000000000" pitchFamily="50" charset="0"/>
                <a:hlinkClick r:id="rId3"/>
              </a:rPr>
              <a:t>charlotte.Ashton@thet.org</a:t>
            </a:r>
            <a:r>
              <a:rPr lang="en-GB" sz="1200" dirty="0">
                <a:solidFill>
                  <a:srgbClr val="000000"/>
                </a:solidFill>
                <a:latin typeface="Montserrat Light" panose="00000400000000000000" pitchFamily="50" charset="0"/>
              </a:rPr>
              <a:t> </a:t>
            </a:r>
          </a:p>
          <a:p>
            <a:endParaRPr lang="en-GB" dirty="0">
              <a:latin typeface="Montserrat Light" panose="00000400000000000000" pitchFamily="50" charset="0"/>
            </a:endParaRPr>
          </a:p>
          <a:p>
            <a:endParaRPr lang="en-GB" dirty="0">
              <a:latin typeface="Montserrat Light" panose="00000400000000000000" pitchFamily="50" charset="0"/>
            </a:endParaRPr>
          </a:p>
        </p:txBody>
      </p:sp>
      <p:grpSp>
        <p:nvGrpSpPr>
          <p:cNvPr id="5" name="Group 4"/>
          <p:cNvGrpSpPr/>
          <p:nvPr/>
        </p:nvGrpSpPr>
        <p:grpSpPr>
          <a:xfrm>
            <a:off x="4035956" y="5847296"/>
            <a:ext cx="4829748" cy="673769"/>
            <a:chOff x="3788209" y="657457"/>
            <a:chExt cx="4829748" cy="673769"/>
          </a:xfrm>
        </p:grpSpPr>
        <p:pic>
          <p:nvPicPr>
            <p:cNvPr id="6" name="Picture 5" descr="THET_logo-CMYK-1.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6292" y="657457"/>
              <a:ext cx="1581665" cy="673769"/>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209" y="686492"/>
              <a:ext cx="3099822" cy="615697"/>
            </a:xfrm>
            <a:prstGeom prst="rect">
              <a:avLst/>
            </a:prstGeom>
          </p:spPr>
        </p:pic>
      </p:grpSp>
    </p:spTree>
    <p:extLst>
      <p:ext uri="{BB962C8B-B14F-4D97-AF65-F5344CB8AC3E}">
        <p14:creationId xmlns:p14="http://schemas.microsoft.com/office/powerpoint/2010/main" val="30618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500247"/>
            <a:ext cx="9026970" cy="4271318"/>
            <a:chOff x="304802" y="1439404"/>
            <a:chExt cx="9223376" cy="4371972"/>
          </a:xfrm>
          <a:solidFill>
            <a:schemeClr val="bg1">
              <a:lumMod val="75000"/>
            </a:schemeClr>
          </a:solidFill>
        </p:grpSpPr>
        <p:sp>
          <p:nvSpPr>
            <p:cNvPr id="7" name="Freeform 4"/>
            <p:cNvSpPr>
              <a:spLocks/>
            </p:cNvSpPr>
            <p:nvPr/>
          </p:nvSpPr>
          <p:spPr bwMode="auto">
            <a:xfrm>
              <a:off x="6831115" y="2257627"/>
              <a:ext cx="1619606" cy="1071483"/>
            </a:xfrm>
            <a:custGeom>
              <a:avLst/>
              <a:gdLst/>
              <a:ahLst/>
              <a:cxnLst>
                <a:cxn ang="0">
                  <a:pos x="434" y="466"/>
                </a:cxn>
                <a:cxn ang="0">
                  <a:pos x="440" y="504"/>
                </a:cxn>
                <a:cxn ang="0">
                  <a:pos x="448" y="534"/>
                </a:cxn>
                <a:cxn ang="0">
                  <a:pos x="468" y="554"/>
                </a:cxn>
                <a:cxn ang="0">
                  <a:pos x="492" y="582"/>
                </a:cxn>
                <a:cxn ang="0">
                  <a:pos x="500" y="566"/>
                </a:cxn>
                <a:cxn ang="0">
                  <a:pos x="550" y="548"/>
                </a:cxn>
                <a:cxn ang="0">
                  <a:pos x="582" y="562"/>
                </a:cxn>
                <a:cxn ang="0">
                  <a:pos x="638" y="582"/>
                </a:cxn>
                <a:cxn ang="0">
                  <a:pos x="648" y="590"/>
                </a:cxn>
                <a:cxn ang="0">
                  <a:pos x="712" y="562"/>
                </a:cxn>
                <a:cxn ang="0">
                  <a:pos x="746" y="540"/>
                </a:cxn>
                <a:cxn ang="0">
                  <a:pos x="778" y="478"/>
                </a:cxn>
                <a:cxn ang="0">
                  <a:pos x="782" y="420"/>
                </a:cxn>
                <a:cxn ang="0">
                  <a:pos x="776" y="392"/>
                </a:cxn>
                <a:cxn ang="0">
                  <a:pos x="718" y="332"/>
                </a:cxn>
                <a:cxn ang="0">
                  <a:pos x="734" y="286"/>
                </a:cxn>
                <a:cxn ang="0">
                  <a:pos x="662" y="266"/>
                </a:cxn>
                <a:cxn ang="0">
                  <a:pos x="694" y="228"/>
                </a:cxn>
                <a:cxn ang="0">
                  <a:pos x="718" y="262"/>
                </a:cxn>
                <a:cxn ang="0">
                  <a:pos x="760" y="222"/>
                </a:cxn>
                <a:cxn ang="0">
                  <a:pos x="796" y="198"/>
                </a:cxn>
                <a:cxn ang="0">
                  <a:pos x="820" y="188"/>
                </a:cxn>
                <a:cxn ang="0">
                  <a:pos x="820" y="142"/>
                </a:cxn>
                <a:cxn ang="0">
                  <a:pos x="792" y="98"/>
                </a:cxn>
                <a:cxn ang="0">
                  <a:pos x="744" y="80"/>
                </a:cxn>
                <a:cxn ang="0">
                  <a:pos x="646" y="24"/>
                </a:cxn>
                <a:cxn ang="0">
                  <a:pos x="556" y="4"/>
                </a:cxn>
                <a:cxn ang="0">
                  <a:pos x="564" y="40"/>
                </a:cxn>
                <a:cxn ang="0">
                  <a:pos x="536" y="66"/>
                </a:cxn>
                <a:cxn ang="0">
                  <a:pos x="576" y="100"/>
                </a:cxn>
                <a:cxn ang="0">
                  <a:pos x="578" y="124"/>
                </a:cxn>
                <a:cxn ang="0">
                  <a:pos x="556" y="144"/>
                </a:cxn>
                <a:cxn ang="0">
                  <a:pos x="524" y="150"/>
                </a:cxn>
                <a:cxn ang="0">
                  <a:pos x="528" y="166"/>
                </a:cxn>
                <a:cxn ang="0">
                  <a:pos x="496" y="198"/>
                </a:cxn>
                <a:cxn ang="0">
                  <a:pos x="402" y="200"/>
                </a:cxn>
                <a:cxn ang="0">
                  <a:pos x="290" y="172"/>
                </a:cxn>
                <a:cxn ang="0">
                  <a:pos x="210" y="146"/>
                </a:cxn>
                <a:cxn ang="0">
                  <a:pos x="168" y="98"/>
                </a:cxn>
                <a:cxn ang="0">
                  <a:pos x="122" y="86"/>
                </a:cxn>
                <a:cxn ang="0">
                  <a:pos x="92" y="130"/>
                </a:cxn>
                <a:cxn ang="0">
                  <a:pos x="70" y="156"/>
                </a:cxn>
                <a:cxn ang="0">
                  <a:pos x="50" y="228"/>
                </a:cxn>
                <a:cxn ang="0">
                  <a:pos x="0" y="254"/>
                </a:cxn>
                <a:cxn ang="0">
                  <a:pos x="20" y="288"/>
                </a:cxn>
                <a:cxn ang="0">
                  <a:pos x="44" y="302"/>
                </a:cxn>
                <a:cxn ang="0">
                  <a:pos x="78" y="324"/>
                </a:cxn>
                <a:cxn ang="0">
                  <a:pos x="108" y="320"/>
                </a:cxn>
                <a:cxn ang="0">
                  <a:pos x="112" y="352"/>
                </a:cxn>
                <a:cxn ang="0">
                  <a:pos x="112" y="380"/>
                </a:cxn>
                <a:cxn ang="0">
                  <a:pos x="144" y="416"/>
                </a:cxn>
                <a:cxn ang="0">
                  <a:pos x="180" y="428"/>
                </a:cxn>
                <a:cxn ang="0">
                  <a:pos x="230" y="458"/>
                </a:cxn>
                <a:cxn ang="0">
                  <a:pos x="274" y="466"/>
                </a:cxn>
                <a:cxn ang="0">
                  <a:pos x="294" y="462"/>
                </a:cxn>
                <a:cxn ang="0">
                  <a:pos x="336" y="480"/>
                </a:cxn>
                <a:cxn ang="0">
                  <a:pos x="372" y="438"/>
                </a:cxn>
                <a:cxn ang="0">
                  <a:pos x="392" y="436"/>
                </a:cxn>
                <a:cxn ang="0">
                  <a:pos x="414" y="452"/>
                </a:cxn>
              </a:cxnLst>
              <a:rect l="0" t="0" r="r" b="b"/>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Freeform 5"/>
            <p:cNvSpPr>
              <a:spLocks/>
            </p:cNvSpPr>
            <p:nvPr/>
          </p:nvSpPr>
          <p:spPr bwMode="auto">
            <a:xfrm>
              <a:off x="8698705" y="2514131"/>
              <a:ext cx="164184" cy="125006"/>
            </a:xfrm>
            <a:custGeom>
              <a:avLst/>
              <a:gdLst/>
              <a:ahLst/>
              <a:cxnLst>
                <a:cxn ang="0">
                  <a:pos x="28" y="52"/>
                </a:cxn>
                <a:cxn ang="0">
                  <a:pos x="20" y="54"/>
                </a:cxn>
                <a:cxn ang="0">
                  <a:pos x="14" y="56"/>
                </a:cxn>
                <a:cxn ang="0">
                  <a:pos x="26" y="62"/>
                </a:cxn>
                <a:cxn ang="0">
                  <a:pos x="30" y="64"/>
                </a:cxn>
                <a:cxn ang="0">
                  <a:pos x="36" y="70"/>
                </a:cxn>
                <a:cxn ang="0">
                  <a:pos x="20" y="70"/>
                </a:cxn>
                <a:cxn ang="0">
                  <a:pos x="14" y="62"/>
                </a:cxn>
                <a:cxn ang="0">
                  <a:pos x="12" y="58"/>
                </a:cxn>
                <a:cxn ang="0">
                  <a:pos x="8" y="56"/>
                </a:cxn>
                <a:cxn ang="0">
                  <a:pos x="10" y="50"/>
                </a:cxn>
                <a:cxn ang="0">
                  <a:pos x="14" y="46"/>
                </a:cxn>
                <a:cxn ang="0">
                  <a:pos x="12" y="44"/>
                </a:cxn>
                <a:cxn ang="0">
                  <a:pos x="10" y="40"/>
                </a:cxn>
                <a:cxn ang="0">
                  <a:pos x="18" y="40"/>
                </a:cxn>
                <a:cxn ang="0">
                  <a:pos x="16" y="34"/>
                </a:cxn>
                <a:cxn ang="0">
                  <a:pos x="14" y="28"/>
                </a:cxn>
                <a:cxn ang="0">
                  <a:pos x="14" y="16"/>
                </a:cxn>
                <a:cxn ang="0">
                  <a:pos x="10" y="12"/>
                </a:cxn>
                <a:cxn ang="0">
                  <a:pos x="6" y="8"/>
                </a:cxn>
                <a:cxn ang="0">
                  <a:pos x="2" y="4"/>
                </a:cxn>
                <a:cxn ang="0">
                  <a:pos x="0" y="0"/>
                </a:cxn>
                <a:cxn ang="0">
                  <a:pos x="4" y="0"/>
                </a:cxn>
                <a:cxn ang="0">
                  <a:pos x="12" y="4"/>
                </a:cxn>
                <a:cxn ang="0">
                  <a:pos x="24" y="14"/>
                </a:cxn>
                <a:cxn ang="0">
                  <a:pos x="40" y="22"/>
                </a:cxn>
                <a:cxn ang="0">
                  <a:pos x="46" y="24"/>
                </a:cxn>
                <a:cxn ang="0">
                  <a:pos x="54" y="26"/>
                </a:cxn>
                <a:cxn ang="0">
                  <a:pos x="60" y="26"/>
                </a:cxn>
                <a:cxn ang="0">
                  <a:pos x="66" y="24"/>
                </a:cxn>
                <a:cxn ang="0">
                  <a:pos x="74" y="20"/>
                </a:cxn>
                <a:cxn ang="0">
                  <a:pos x="74" y="30"/>
                </a:cxn>
                <a:cxn ang="0">
                  <a:pos x="74" y="34"/>
                </a:cxn>
                <a:cxn ang="0">
                  <a:pos x="76" y="36"/>
                </a:cxn>
                <a:cxn ang="0">
                  <a:pos x="82" y="42"/>
                </a:cxn>
                <a:cxn ang="0">
                  <a:pos x="78" y="44"/>
                </a:cxn>
                <a:cxn ang="0">
                  <a:pos x="72" y="44"/>
                </a:cxn>
                <a:cxn ang="0">
                  <a:pos x="60" y="46"/>
                </a:cxn>
                <a:cxn ang="0">
                  <a:pos x="60" y="62"/>
                </a:cxn>
                <a:cxn ang="0">
                  <a:pos x="52" y="60"/>
                </a:cxn>
                <a:cxn ang="0">
                  <a:pos x="44" y="56"/>
                </a:cxn>
                <a:cxn ang="0">
                  <a:pos x="38" y="54"/>
                </a:cxn>
                <a:cxn ang="0">
                  <a:pos x="28" y="52"/>
                </a:cxn>
              </a:cxnLst>
              <a:rect l="0" t="0" r="r" b="b"/>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Freeform 6"/>
            <p:cNvSpPr>
              <a:spLocks/>
            </p:cNvSpPr>
            <p:nvPr/>
          </p:nvSpPr>
          <p:spPr bwMode="auto">
            <a:xfrm>
              <a:off x="8604644" y="2647254"/>
              <a:ext cx="270219" cy="263000"/>
            </a:xfrm>
            <a:custGeom>
              <a:avLst/>
              <a:gdLst/>
              <a:ahLst/>
              <a:cxnLst>
                <a:cxn ang="0">
                  <a:pos x="78" y="6"/>
                </a:cxn>
                <a:cxn ang="0">
                  <a:pos x="86" y="0"/>
                </a:cxn>
                <a:cxn ang="0">
                  <a:pos x="110" y="24"/>
                </a:cxn>
                <a:cxn ang="0">
                  <a:pos x="118" y="38"/>
                </a:cxn>
                <a:cxn ang="0">
                  <a:pos x="122" y="52"/>
                </a:cxn>
                <a:cxn ang="0">
                  <a:pos x="118" y="60"/>
                </a:cxn>
                <a:cxn ang="0">
                  <a:pos x="136" y="102"/>
                </a:cxn>
                <a:cxn ang="0">
                  <a:pos x="132" y="114"/>
                </a:cxn>
                <a:cxn ang="0">
                  <a:pos x="126" y="114"/>
                </a:cxn>
                <a:cxn ang="0">
                  <a:pos x="130" y="106"/>
                </a:cxn>
                <a:cxn ang="0">
                  <a:pos x="118" y="110"/>
                </a:cxn>
                <a:cxn ang="0">
                  <a:pos x="116" y="116"/>
                </a:cxn>
                <a:cxn ang="0">
                  <a:pos x="108" y="120"/>
                </a:cxn>
                <a:cxn ang="0">
                  <a:pos x="100" y="122"/>
                </a:cxn>
                <a:cxn ang="0">
                  <a:pos x="88" y="120"/>
                </a:cxn>
                <a:cxn ang="0">
                  <a:pos x="82" y="120"/>
                </a:cxn>
                <a:cxn ang="0">
                  <a:pos x="86" y="128"/>
                </a:cxn>
                <a:cxn ang="0">
                  <a:pos x="86" y="138"/>
                </a:cxn>
                <a:cxn ang="0">
                  <a:pos x="74" y="144"/>
                </a:cxn>
                <a:cxn ang="0">
                  <a:pos x="66" y="132"/>
                </a:cxn>
                <a:cxn ang="0">
                  <a:pos x="54" y="122"/>
                </a:cxn>
                <a:cxn ang="0">
                  <a:pos x="38" y="126"/>
                </a:cxn>
                <a:cxn ang="0">
                  <a:pos x="20" y="130"/>
                </a:cxn>
                <a:cxn ang="0">
                  <a:pos x="8" y="134"/>
                </a:cxn>
                <a:cxn ang="0">
                  <a:pos x="0" y="132"/>
                </a:cxn>
                <a:cxn ang="0">
                  <a:pos x="6" y="126"/>
                </a:cxn>
                <a:cxn ang="0">
                  <a:pos x="14" y="116"/>
                </a:cxn>
                <a:cxn ang="0">
                  <a:pos x="24" y="106"/>
                </a:cxn>
                <a:cxn ang="0">
                  <a:pos x="34" y="106"/>
                </a:cxn>
                <a:cxn ang="0">
                  <a:pos x="42" y="102"/>
                </a:cxn>
                <a:cxn ang="0">
                  <a:pos x="52" y="102"/>
                </a:cxn>
                <a:cxn ang="0">
                  <a:pos x="60" y="108"/>
                </a:cxn>
                <a:cxn ang="0">
                  <a:pos x="62" y="102"/>
                </a:cxn>
                <a:cxn ang="0">
                  <a:pos x="60" y="94"/>
                </a:cxn>
                <a:cxn ang="0">
                  <a:pos x="64" y="86"/>
                </a:cxn>
                <a:cxn ang="0">
                  <a:pos x="68" y="80"/>
                </a:cxn>
                <a:cxn ang="0">
                  <a:pos x="68" y="74"/>
                </a:cxn>
                <a:cxn ang="0">
                  <a:pos x="68" y="82"/>
                </a:cxn>
                <a:cxn ang="0">
                  <a:pos x="82" y="78"/>
                </a:cxn>
                <a:cxn ang="0">
                  <a:pos x="90" y="72"/>
                </a:cxn>
                <a:cxn ang="0">
                  <a:pos x="94" y="50"/>
                </a:cxn>
                <a:cxn ang="0">
                  <a:pos x="92" y="40"/>
                </a:cxn>
                <a:cxn ang="0">
                  <a:pos x="84" y="26"/>
                </a:cxn>
                <a:cxn ang="0">
                  <a:pos x="80" y="20"/>
                </a:cxn>
                <a:cxn ang="0">
                  <a:pos x="76" y="12"/>
                </a:cxn>
              </a:cxnLst>
              <a:rect l="0" t="0" r="r" b="b"/>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Freeform 7"/>
            <p:cNvSpPr>
              <a:spLocks/>
            </p:cNvSpPr>
            <p:nvPr/>
          </p:nvSpPr>
          <p:spPr bwMode="auto">
            <a:xfrm>
              <a:off x="8664502" y="2879412"/>
              <a:ext cx="63279" cy="45457"/>
            </a:xfrm>
            <a:custGeom>
              <a:avLst/>
              <a:gdLst/>
              <a:ahLst/>
              <a:cxnLst>
                <a:cxn ang="0">
                  <a:pos x="14" y="4"/>
                </a:cxn>
                <a:cxn ang="0">
                  <a:pos x="16" y="4"/>
                </a:cxn>
                <a:cxn ang="0">
                  <a:pos x="14" y="0"/>
                </a:cxn>
                <a:cxn ang="0">
                  <a:pos x="22" y="0"/>
                </a:cxn>
                <a:cxn ang="0">
                  <a:pos x="26" y="2"/>
                </a:cxn>
                <a:cxn ang="0">
                  <a:pos x="32" y="8"/>
                </a:cxn>
                <a:cxn ang="0">
                  <a:pos x="30" y="12"/>
                </a:cxn>
                <a:cxn ang="0">
                  <a:pos x="24" y="14"/>
                </a:cxn>
                <a:cxn ang="0">
                  <a:pos x="14" y="16"/>
                </a:cxn>
                <a:cxn ang="0">
                  <a:pos x="14" y="24"/>
                </a:cxn>
                <a:cxn ang="0">
                  <a:pos x="12" y="26"/>
                </a:cxn>
                <a:cxn ang="0">
                  <a:pos x="10" y="26"/>
                </a:cxn>
                <a:cxn ang="0">
                  <a:pos x="6" y="24"/>
                </a:cxn>
                <a:cxn ang="0">
                  <a:pos x="4" y="20"/>
                </a:cxn>
                <a:cxn ang="0">
                  <a:pos x="0" y="14"/>
                </a:cxn>
                <a:cxn ang="0">
                  <a:pos x="0" y="8"/>
                </a:cxn>
                <a:cxn ang="0">
                  <a:pos x="2" y="6"/>
                </a:cxn>
                <a:cxn ang="0">
                  <a:pos x="4" y="4"/>
                </a:cxn>
                <a:cxn ang="0">
                  <a:pos x="8" y="4"/>
                </a:cxn>
                <a:cxn ang="0">
                  <a:pos x="14" y="4"/>
                </a:cxn>
              </a:cxnLst>
              <a:rect l="0" t="0" r="r" b="b"/>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Freeform 8"/>
            <p:cNvSpPr>
              <a:spLocks/>
            </p:cNvSpPr>
            <p:nvPr/>
          </p:nvSpPr>
          <p:spPr bwMode="auto">
            <a:xfrm>
              <a:off x="8585831" y="2889153"/>
              <a:ext cx="78671" cy="92537"/>
            </a:xfrm>
            <a:custGeom>
              <a:avLst/>
              <a:gdLst/>
              <a:ahLst/>
              <a:cxnLst>
                <a:cxn ang="0">
                  <a:pos x="12" y="24"/>
                </a:cxn>
                <a:cxn ang="0">
                  <a:pos x="4" y="20"/>
                </a:cxn>
                <a:cxn ang="0">
                  <a:pos x="2" y="16"/>
                </a:cxn>
                <a:cxn ang="0">
                  <a:pos x="0" y="12"/>
                </a:cxn>
                <a:cxn ang="0">
                  <a:pos x="2" y="8"/>
                </a:cxn>
                <a:cxn ang="0">
                  <a:pos x="6" y="4"/>
                </a:cxn>
                <a:cxn ang="0">
                  <a:pos x="14" y="0"/>
                </a:cxn>
                <a:cxn ang="0">
                  <a:pos x="18" y="4"/>
                </a:cxn>
                <a:cxn ang="0">
                  <a:pos x="18" y="6"/>
                </a:cxn>
                <a:cxn ang="0">
                  <a:pos x="28" y="6"/>
                </a:cxn>
                <a:cxn ang="0">
                  <a:pos x="30" y="12"/>
                </a:cxn>
                <a:cxn ang="0">
                  <a:pos x="32" y="16"/>
                </a:cxn>
                <a:cxn ang="0">
                  <a:pos x="40" y="22"/>
                </a:cxn>
                <a:cxn ang="0">
                  <a:pos x="36" y="24"/>
                </a:cxn>
                <a:cxn ang="0">
                  <a:pos x="34" y="28"/>
                </a:cxn>
                <a:cxn ang="0">
                  <a:pos x="36" y="32"/>
                </a:cxn>
                <a:cxn ang="0">
                  <a:pos x="38" y="36"/>
                </a:cxn>
                <a:cxn ang="0">
                  <a:pos x="38" y="40"/>
                </a:cxn>
                <a:cxn ang="0">
                  <a:pos x="40" y="42"/>
                </a:cxn>
                <a:cxn ang="0">
                  <a:pos x="38" y="48"/>
                </a:cxn>
                <a:cxn ang="0">
                  <a:pos x="38" y="52"/>
                </a:cxn>
                <a:cxn ang="0">
                  <a:pos x="32" y="50"/>
                </a:cxn>
                <a:cxn ang="0">
                  <a:pos x="24" y="46"/>
                </a:cxn>
                <a:cxn ang="0">
                  <a:pos x="18" y="42"/>
                </a:cxn>
                <a:cxn ang="0">
                  <a:pos x="18" y="36"/>
                </a:cxn>
                <a:cxn ang="0">
                  <a:pos x="18" y="30"/>
                </a:cxn>
                <a:cxn ang="0">
                  <a:pos x="12" y="24"/>
                </a:cxn>
              </a:cxnLst>
              <a:rect l="0" t="0" r="r" b="b"/>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 name="Freeform 9"/>
            <p:cNvSpPr>
              <a:spLocks/>
            </p:cNvSpPr>
            <p:nvPr/>
          </p:nvSpPr>
          <p:spPr bwMode="auto">
            <a:xfrm>
              <a:off x="8395993" y="3171632"/>
              <a:ext cx="47887" cy="100654"/>
            </a:xfrm>
            <a:custGeom>
              <a:avLst/>
              <a:gdLst/>
              <a:ahLst/>
              <a:cxnLst>
                <a:cxn ang="0">
                  <a:pos x="24" y="0"/>
                </a:cxn>
                <a:cxn ang="0">
                  <a:pos x="24" y="12"/>
                </a:cxn>
                <a:cxn ang="0">
                  <a:pos x="22" y="32"/>
                </a:cxn>
                <a:cxn ang="0">
                  <a:pos x="16" y="56"/>
                </a:cxn>
                <a:cxn ang="0">
                  <a:pos x="4" y="44"/>
                </a:cxn>
                <a:cxn ang="0">
                  <a:pos x="2" y="38"/>
                </a:cxn>
                <a:cxn ang="0">
                  <a:pos x="0" y="32"/>
                </a:cxn>
                <a:cxn ang="0">
                  <a:pos x="0" y="20"/>
                </a:cxn>
                <a:cxn ang="0">
                  <a:pos x="4" y="10"/>
                </a:cxn>
                <a:cxn ang="0">
                  <a:pos x="8" y="4"/>
                </a:cxn>
                <a:cxn ang="0">
                  <a:pos x="12" y="4"/>
                </a:cxn>
                <a:cxn ang="0">
                  <a:pos x="18" y="2"/>
                </a:cxn>
                <a:cxn ang="0">
                  <a:pos x="24" y="0"/>
                </a:cxn>
              </a:cxnLst>
              <a:rect l="0" t="0" r="r" b="b"/>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 name="Freeform 10"/>
            <p:cNvSpPr>
              <a:spLocks/>
            </p:cNvSpPr>
            <p:nvPr/>
          </p:nvSpPr>
          <p:spPr bwMode="auto">
            <a:xfrm>
              <a:off x="8067625" y="3335601"/>
              <a:ext cx="66700" cy="64938"/>
            </a:xfrm>
            <a:custGeom>
              <a:avLst/>
              <a:gdLst/>
              <a:ahLst/>
              <a:cxnLst>
                <a:cxn ang="0">
                  <a:pos x="18" y="36"/>
                </a:cxn>
                <a:cxn ang="0">
                  <a:pos x="12" y="34"/>
                </a:cxn>
                <a:cxn ang="0">
                  <a:pos x="6" y="30"/>
                </a:cxn>
                <a:cxn ang="0">
                  <a:pos x="2" y="24"/>
                </a:cxn>
                <a:cxn ang="0">
                  <a:pos x="0" y="20"/>
                </a:cxn>
                <a:cxn ang="0">
                  <a:pos x="2" y="16"/>
                </a:cxn>
                <a:cxn ang="0">
                  <a:pos x="4" y="12"/>
                </a:cxn>
                <a:cxn ang="0">
                  <a:pos x="12" y="6"/>
                </a:cxn>
                <a:cxn ang="0">
                  <a:pos x="26" y="2"/>
                </a:cxn>
                <a:cxn ang="0">
                  <a:pos x="34" y="0"/>
                </a:cxn>
                <a:cxn ang="0">
                  <a:pos x="34" y="10"/>
                </a:cxn>
                <a:cxn ang="0">
                  <a:pos x="30" y="20"/>
                </a:cxn>
                <a:cxn ang="0">
                  <a:pos x="24" y="32"/>
                </a:cxn>
                <a:cxn ang="0">
                  <a:pos x="22" y="34"/>
                </a:cxn>
                <a:cxn ang="0">
                  <a:pos x="18" y="36"/>
                </a:cxn>
              </a:cxnLst>
              <a:rect l="0" t="0" r="r" b="b"/>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 name="Freeform 11"/>
            <p:cNvSpPr>
              <a:spLocks/>
            </p:cNvSpPr>
            <p:nvPr/>
          </p:nvSpPr>
          <p:spPr bwMode="auto">
            <a:xfrm>
              <a:off x="7190266" y="3679774"/>
              <a:ext cx="71830" cy="125006"/>
            </a:xfrm>
            <a:custGeom>
              <a:avLst/>
              <a:gdLst/>
              <a:ahLst/>
              <a:cxnLst>
                <a:cxn ang="0">
                  <a:pos x="36" y="52"/>
                </a:cxn>
                <a:cxn ang="0">
                  <a:pos x="34" y="58"/>
                </a:cxn>
                <a:cxn ang="0">
                  <a:pos x="30" y="64"/>
                </a:cxn>
                <a:cxn ang="0">
                  <a:pos x="22" y="68"/>
                </a:cxn>
                <a:cxn ang="0">
                  <a:pos x="16" y="70"/>
                </a:cxn>
                <a:cxn ang="0">
                  <a:pos x="12" y="68"/>
                </a:cxn>
                <a:cxn ang="0">
                  <a:pos x="8" y="64"/>
                </a:cxn>
                <a:cxn ang="0">
                  <a:pos x="6" y="60"/>
                </a:cxn>
                <a:cxn ang="0">
                  <a:pos x="4" y="54"/>
                </a:cxn>
                <a:cxn ang="0">
                  <a:pos x="2" y="44"/>
                </a:cxn>
                <a:cxn ang="0">
                  <a:pos x="0" y="34"/>
                </a:cxn>
                <a:cxn ang="0">
                  <a:pos x="2" y="24"/>
                </a:cxn>
                <a:cxn ang="0">
                  <a:pos x="4" y="18"/>
                </a:cxn>
                <a:cxn ang="0">
                  <a:pos x="6" y="10"/>
                </a:cxn>
                <a:cxn ang="0">
                  <a:pos x="8" y="0"/>
                </a:cxn>
                <a:cxn ang="0">
                  <a:pos x="14" y="2"/>
                </a:cxn>
                <a:cxn ang="0">
                  <a:pos x="16" y="8"/>
                </a:cxn>
                <a:cxn ang="0">
                  <a:pos x="26" y="20"/>
                </a:cxn>
                <a:cxn ang="0">
                  <a:pos x="34" y="36"/>
                </a:cxn>
                <a:cxn ang="0">
                  <a:pos x="36" y="44"/>
                </a:cxn>
                <a:cxn ang="0">
                  <a:pos x="36" y="52"/>
                </a:cxn>
              </a:cxnLst>
              <a:rect l="0" t="0" r="r" b="b"/>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 name="Freeform 12"/>
            <p:cNvSpPr>
              <a:spLocks/>
            </p:cNvSpPr>
            <p:nvPr/>
          </p:nvSpPr>
          <p:spPr bwMode="auto">
            <a:xfrm>
              <a:off x="7835030" y="3231703"/>
              <a:ext cx="295874" cy="483791"/>
            </a:xfrm>
            <a:custGeom>
              <a:avLst/>
              <a:gdLst/>
              <a:ahLst/>
              <a:cxnLst>
                <a:cxn ang="0">
                  <a:pos x="70" y="228"/>
                </a:cxn>
                <a:cxn ang="0">
                  <a:pos x="96" y="220"/>
                </a:cxn>
                <a:cxn ang="0">
                  <a:pos x="90" y="216"/>
                </a:cxn>
                <a:cxn ang="0">
                  <a:pos x="112" y="200"/>
                </a:cxn>
                <a:cxn ang="0">
                  <a:pos x="116" y="194"/>
                </a:cxn>
                <a:cxn ang="0">
                  <a:pos x="114" y="186"/>
                </a:cxn>
                <a:cxn ang="0">
                  <a:pos x="112" y="176"/>
                </a:cxn>
                <a:cxn ang="0">
                  <a:pos x="106" y="146"/>
                </a:cxn>
                <a:cxn ang="0">
                  <a:pos x="86" y="118"/>
                </a:cxn>
                <a:cxn ang="0">
                  <a:pos x="76" y="106"/>
                </a:cxn>
                <a:cxn ang="0">
                  <a:pos x="68" y="102"/>
                </a:cxn>
                <a:cxn ang="0">
                  <a:pos x="60" y="92"/>
                </a:cxn>
                <a:cxn ang="0">
                  <a:pos x="42" y="78"/>
                </a:cxn>
                <a:cxn ang="0">
                  <a:pos x="32" y="64"/>
                </a:cxn>
                <a:cxn ang="0">
                  <a:pos x="38" y="58"/>
                </a:cxn>
                <a:cxn ang="0">
                  <a:pos x="42" y="48"/>
                </a:cxn>
                <a:cxn ang="0">
                  <a:pos x="14" y="38"/>
                </a:cxn>
                <a:cxn ang="0">
                  <a:pos x="4" y="30"/>
                </a:cxn>
                <a:cxn ang="0">
                  <a:pos x="0" y="18"/>
                </a:cxn>
                <a:cxn ang="0">
                  <a:pos x="10" y="14"/>
                </a:cxn>
                <a:cxn ang="0">
                  <a:pos x="26" y="12"/>
                </a:cxn>
                <a:cxn ang="0">
                  <a:pos x="42" y="2"/>
                </a:cxn>
                <a:cxn ang="0">
                  <a:pos x="56" y="2"/>
                </a:cxn>
                <a:cxn ang="0">
                  <a:pos x="66" y="6"/>
                </a:cxn>
                <a:cxn ang="0">
                  <a:pos x="72" y="12"/>
                </a:cxn>
                <a:cxn ang="0">
                  <a:pos x="82" y="24"/>
                </a:cxn>
                <a:cxn ang="0">
                  <a:pos x="98" y="30"/>
                </a:cxn>
                <a:cxn ang="0">
                  <a:pos x="94" y="42"/>
                </a:cxn>
                <a:cxn ang="0">
                  <a:pos x="84" y="42"/>
                </a:cxn>
                <a:cxn ang="0">
                  <a:pos x="82" y="48"/>
                </a:cxn>
                <a:cxn ang="0">
                  <a:pos x="76" y="56"/>
                </a:cxn>
                <a:cxn ang="0">
                  <a:pos x="70" y="70"/>
                </a:cxn>
                <a:cxn ang="0">
                  <a:pos x="76" y="88"/>
                </a:cxn>
                <a:cxn ang="0">
                  <a:pos x="86" y="96"/>
                </a:cxn>
                <a:cxn ang="0">
                  <a:pos x="110" y="124"/>
                </a:cxn>
                <a:cxn ang="0">
                  <a:pos x="138" y="148"/>
                </a:cxn>
                <a:cxn ang="0">
                  <a:pos x="142" y="170"/>
                </a:cxn>
                <a:cxn ang="0">
                  <a:pos x="146" y="198"/>
                </a:cxn>
                <a:cxn ang="0">
                  <a:pos x="146" y="210"/>
                </a:cxn>
                <a:cxn ang="0">
                  <a:pos x="138" y="220"/>
                </a:cxn>
                <a:cxn ang="0">
                  <a:pos x="120" y="232"/>
                </a:cxn>
                <a:cxn ang="0">
                  <a:pos x="104" y="242"/>
                </a:cxn>
                <a:cxn ang="0">
                  <a:pos x="88" y="266"/>
                </a:cxn>
                <a:cxn ang="0">
                  <a:pos x="78" y="270"/>
                </a:cxn>
                <a:cxn ang="0">
                  <a:pos x="74" y="268"/>
                </a:cxn>
                <a:cxn ang="0">
                  <a:pos x="74" y="252"/>
                </a:cxn>
                <a:cxn ang="0">
                  <a:pos x="76" y="242"/>
                </a:cxn>
                <a:cxn ang="0">
                  <a:pos x="70" y="236"/>
                </a:cxn>
                <a:cxn ang="0">
                  <a:pos x="62" y="234"/>
                </a:cxn>
                <a:cxn ang="0">
                  <a:pos x="64" y="232"/>
                </a:cxn>
              </a:cxnLst>
              <a:rect l="0" t="0" r="r" b="b"/>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 name="Freeform 13"/>
            <p:cNvSpPr>
              <a:spLocks/>
            </p:cNvSpPr>
            <p:nvPr/>
          </p:nvSpPr>
          <p:spPr bwMode="auto">
            <a:xfrm>
              <a:off x="7893179" y="3517430"/>
              <a:ext cx="169315" cy="136371"/>
            </a:xfrm>
            <a:custGeom>
              <a:avLst/>
              <a:gdLst/>
              <a:ahLst/>
              <a:cxnLst>
                <a:cxn ang="0">
                  <a:pos x="80" y="0"/>
                </a:cxn>
                <a:cxn ang="0">
                  <a:pos x="78" y="0"/>
                </a:cxn>
                <a:cxn ang="0">
                  <a:pos x="74" y="2"/>
                </a:cxn>
                <a:cxn ang="0">
                  <a:pos x="70" y="0"/>
                </a:cxn>
                <a:cxn ang="0">
                  <a:pos x="66" y="0"/>
                </a:cxn>
                <a:cxn ang="0">
                  <a:pos x="62" y="0"/>
                </a:cxn>
                <a:cxn ang="0">
                  <a:pos x="60" y="4"/>
                </a:cxn>
                <a:cxn ang="0">
                  <a:pos x="58" y="10"/>
                </a:cxn>
                <a:cxn ang="0">
                  <a:pos x="52" y="8"/>
                </a:cxn>
                <a:cxn ang="0">
                  <a:pos x="46" y="4"/>
                </a:cxn>
                <a:cxn ang="0">
                  <a:pos x="40" y="2"/>
                </a:cxn>
                <a:cxn ang="0">
                  <a:pos x="30" y="2"/>
                </a:cxn>
                <a:cxn ang="0">
                  <a:pos x="18" y="2"/>
                </a:cxn>
                <a:cxn ang="0">
                  <a:pos x="10" y="6"/>
                </a:cxn>
                <a:cxn ang="0">
                  <a:pos x="6" y="10"/>
                </a:cxn>
                <a:cxn ang="0">
                  <a:pos x="2" y="14"/>
                </a:cxn>
                <a:cxn ang="0">
                  <a:pos x="2" y="20"/>
                </a:cxn>
                <a:cxn ang="0">
                  <a:pos x="0" y="26"/>
                </a:cxn>
                <a:cxn ang="0">
                  <a:pos x="2" y="30"/>
                </a:cxn>
                <a:cxn ang="0">
                  <a:pos x="4" y="36"/>
                </a:cxn>
                <a:cxn ang="0">
                  <a:pos x="6" y="40"/>
                </a:cxn>
                <a:cxn ang="0">
                  <a:pos x="8" y="46"/>
                </a:cxn>
                <a:cxn ang="0">
                  <a:pos x="10" y="52"/>
                </a:cxn>
                <a:cxn ang="0">
                  <a:pos x="10" y="54"/>
                </a:cxn>
                <a:cxn ang="0">
                  <a:pos x="12" y="58"/>
                </a:cxn>
                <a:cxn ang="0">
                  <a:pos x="14" y="62"/>
                </a:cxn>
                <a:cxn ang="0">
                  <a:pos x="18" y="66"/>
                </a:cxn>
                <a:cxn ang="0">
                  <a:pos x="24" y="66"/>
                </a:cxn>
                <a:cxn ang="0">
                  <a:pos x="24" y="76"/>
                </a:cxn>
                <a:cxn ang="0">
                  <a:pos x="30" y="74"/>
                </a:cxn>
                <a:cxn ang="0">
                  <a:pos x="34" y="72"/>
                </a:cxn>
                <a:cxn ang="0">
                  <a:pos x="40" y="68"/>
                </a:cxn>
                <a:cxn ang="0">
                  <a:pos x="48" y="66"/>
                </a:cxn>
                <a:cxn ang="0">
                  <a:pos x="66" y="60"/>
                </a:cxn>
                <a:cxn ang="0">
                  <a:pos x="62" y="56"/>
                </a:cxn>
                <a:cxn ang="0">
                  <a:pos x="60" y="56"/>
                </a:cxn>
                <a:cxn ang="0">
                  <a:pos x="58" y="54"/>
                </a:cxn>
                <a:cxn ang="0">
                  <a:pos x="82" y="40"/>
                </a:cxn>
                <a:cxn ang="0">
                  <a:pos x="84" y="38"/>
                </a:cxn>
                <a:cxn ang="0">
                  <a:pos x="86" y="34"/>
                </a:cxn>
                <a:cxn ang="0">
                  <a:pos x="84" y="30"/>
                </a:cxn>
                <a:cxn ang="0">
                  <a:pos x="84" y="26"/>
                </a:cxn>
                <a:cxn ang="0">
                  <a:pos x="84" y="22"/>
                </a:cxn>
                <a:cxn ang="0">
                  <a:pos x="82" y="16"/>
                </a:cxn>
                <a:cxn ang="0">
                  <a:pos x="82" y="0"/>
                </a:cxn>
                <a:cxn ang="0">
                  <a:pos x="80" y="0"/>
                </a:cxn>
              </a:cxnLst>
              <a:rect l="0" t="0" r="r" b="b"/>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 name="Freeform 14"/>
            <p:cNvSpPr>
              <a:spLocks/>
            </p:cNvSpPr>
            <p:nvPr/>
          </p:nvSpPr>
          <p:spPr bwMode="auto">
            <a:xfrm>
              <a:off x="7778591" y="3257678"/>
              <a:ext cx="277060" cy="277611"/>
            </a:xfrm>
            <a:custGeom>
              <a:avLst/>
              <a:gdLst/>
              <a:ahLst/>
              <a:cxnLst>
                <a:cxn ang="0">
                  <a:pos x="102" y="124"/>
                </a:cxn>
                <a:cxn ang="0">
                  <a:pos x="94" y="116"/>
                </a:cxn>
                <a:cxn ang="0">
                  <a:pos x="88" y="102"/>
                </a:cxn>
                <a:cxn ang="0">
                  <a:pos x="86" y="94"/>
                </a:cxn>
                <a:cxn ang="0">
                  <a:pos x="74" y="84"/>
                </a:cxn>
                <a:cxn ang="0">
                  <a:pos x="66" y="76"/>
                </a:cxn>
                <a:cxn ang="0">
                  <a:pos x="58" y="82"/>
                </a:cxn>
                <a:cxn ang="0">
                  <a:pos x="52" y="88"/>
                </a:cxn>
                <a:cxn ang="0">
                  <a:pos x="48" y="84"/>
                </a:cxn>
                <a:cxn ang="0">
                  <a:pos x="44" y="80"/>
                </a:cxn>
                <a:cxn ang="0">
                  <a:pos x="36" y="84"/>
                </a:cxn>
                <a:cxn ang="0">
                  <a:pos x="26" y="70"/>
                </a:cxn>
                <a:cxn ang="0">
                  <a:pos x="26" y="58"/>
                </a:cxn>
                <a:cxn ang="0">
                  <a:pos x="18" y="56"/>
                </a:cxn>
                <a:cxn ang="0">
                  <a:pos x="12" y="56"/>
                </a:cxn>
                <a:cxn ang="0">
                  <a:pos x="6" y="44"/>
                </a:cxn>
                <a:cxn ang="0">
                  <a:pos x="0" y="38"/>
                </a:cxn>
                <a:cxn ang="0">
                  <a:pos x="10" y="28"/>
                </a:cxn>
                <a:cxn ang="0">
                  <a:pos x="12" y="22"/>
                </a:cxn>
                <a:cxn ang="0">
                  <a:pos x="20" y="22"/>
                </a:cxn>
                <a:cxn ang="0">
                  <a:pos x="26" y="20"/>
                </a:cxn>
                <a:cxn ang="0">
                  <a:pos x="20" y="8"/>
                </a:cxn>
                <a:cxn ang="0">
                  <a:pos x="22" y="2"/>
                </a:cxn>
                <a:cxn ang="0">
                  <a:pos x="28" y="4"/>
                </a:cxn>
                <a:cxn ang="0">
                  <a:pos x="32" y="16"/>
                </a:cxn>
                <a:cxn ang="0">
                  <a:pos x="42" y="24"/>
                </a:cxn>
                <a:cxn ang="0">
                  <a:pos x="70" y="34"/>
                </a:cxn>
                <a:cxn ang="0">
                  <a:pos x="66" y="44"/>
                </a:cxn>
                <a:cxn ang="0">
                  <a:pos x="60" y="50"/>
                </a:cxn>
                <a:cxn ang="0">
                  <a:pos x="70" y="64"/>
                </a:cxn>
                <a:cxn ang="0">
                  <a:pos x="88" y="78"/>
                </a:cxn>
                <a:cxn ang="0">
                  <a:pos x="96" y="88"/>
                </a:cxn>
                <a:cxn ang="0">
                  <a:pos x="104" y="92"/>
                </a:cxn>
                <a:cxn ang="0">
                  <a:pos x="114" y="104"/>
                </a:cxn>
                <a:cxn ang="0">
                  <a:pos x="134" y="132"/>
                </a:cxn>
                <a:cxn ang="0">
                  <a:pos x="138" y="146"/>
                </a:cxn>
                <a:cxn ang="0">
                  <a:pos x="132" y="148"/>
                </a:cxn>
                <a:cxn ang="0">
                  <a:pos x="124" y="146"/>
                </a:cxn>
                <a:cxn ang="0">
                  <a:pos x="118" y="150"/>
                </a:cxn>
                <a:cxn ang="0">
                  <a:pos x="110" y="154"/>
                </a:cxn>
              </a:cxnLst>
              <a:rect l="0" t="0" r="r" b="b"/>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Freeform 15"/>
            <p:cNvSpPr>
              <a:spLocks/>
            </p:cNvSpPr>
            <p:nvPr/>
          </p:nvSpPr>
          <p:spPr bwMode="auto">
            <a:xfrm>
              <a:off x="7717022" y="3325860"/>
              <a:ext cx="266799" cy="485414"/>
            </a:xfrm>
            <a:custGeom>
              <a:avLst/>
              <a:gdLst/>
              <a:ahLst/>
              <a:cxnLst>
                <a:cxn ang="0">
                  <a:pos x="96" y="266"/>
                </a:cxn>
                <a:cxn ang="0">
                  <a:pos x="92" y="272"/>
                </a:cxn>
                <a:cxn ang="0">
                  <a:pos x="84" y="272"/>
                </a:cxn>
                <a:cxn ang="0">
                  <a:pos x="76" y="264"/>
                </a:cxn>
                <a:cxn ang="0">
                  <a:pos x="68" y="254"/>
                </a:cxn>
                <a:cxn ang="0">
                  <a:pos x="56" y="242"/>
                </a:cxn>
                <a:cxn ang="0">
                  <a:pos x="44" y="230"/>
                </a:cxn>
                <a:cxn ang="0">
                  <a:pos x="34" y="232"/>
                </a:cxn>
                <a:cxn ang="0">
                  <a:pos x="30" y="220"/>
                </a:cxn>
                <a:cxn ang="0">
                  <a:pos x="32" y="172"/>
                </a:cxn>
                <a:cxn ang="0">
                  <a:pos x="42" y="166"/>
                </a:cxn>
                <a:cxn ang="0">
                  <a:pos x="44" y="156"/>
                </a:cxn>
                <a:cxn ang="0">
                  <a:pos x="40" y="134"/>
                </a:cxn>
                <a:cxn ang="0">
                  <a:pos x="30" y="116"/>
                </a:cxn>
                <a:cxn ang="0">
                  <a:pos x="20" y="100"/>
                </a:cxn>
                <a:cxn ang="0">
                  <a:pos x="22" y="88"/>
                </a:cxn>
                <a:cxn ang="0">
                  <a:pos x="22" y="74"/>
                </a:cxn>
                <a:cxn ang="0">
                  <a:pos x="12" y="58"/>
                </a:cxn>
                <a:cxn ang="0">
                  <a:pos x="2" y="44"/>
                </a:cxn>
                <a:cxn ang="0">
                  <a:pos x="2" y="26"/>
                </a:cxn>
                <a:cxn ang="0">
                  <a:pos x="8" y="16"/>
                </a:cxn>
                <a:cxn ang="0">
                  <a:pos x="22" y="6"/>
                </a:cxn>
                <a:cxn ang="0">
                  <a:pos x="36" y="2"/>
                </a:cxn>
                <a:cxn ang="0">
                  <a:pos x="40" y="14"/>
                </a:cxn>
                <a:cxn ang="0">
                  <a:pos x="48" y="18"/>
                </a:cxn>
                <a:cxn ang="0">
                  <a:pos x="54" y="18"/>
                </a:cxn>
                <a:cxn ang="0">
                  <a:pos x="58" y="26"/>
                </a:cxn>
                <a:cxn ang="0">
                  <a:pos x="60" y="52"/>
                </a:cxn>
                <a:cxn ang="0">
                  <a:pos x="72" y="42"/>
                </a:cxn>
                <a:cxn ang="0">
                  <a:pos x="78" y="44"/>
                </a:cxn>
                <a:cxn ang="0">
                  <a:pos x="82" y="48"/>
                </a:cxn>
                <a:cxn ang="0">
                  <a:pos x="88" y="48"/>
                </a:cxn>
                <a:cxn ang="0">
                  <a:pos x="94" y="40"/>
                </a:cxn>
                <a:cxn ang="0">
                  <a:pos x="102" y="38"/>
                </a:cxn>
                <a:cxn ang="0">
                  <a:pos x="112" y="52"/>
                </a:cxn>
                <a:cxn ang="0">
                  <a:pos x="120" y="60"/>
                </a:cxn>
                <a:cxn ang="0">
                  <a:pos x="122" y="70"/>
                </a:cxn>
                <a:cxn ang="0">
                  <a:pos x="130" y="82"/>
                </a:cxn>
                <a:cxn ang="0">
                  <a:pos x="136" y="112"/>
                </a:cxn>
                <a:cxn ang="0">
                  <a:pos x="120" y="110"/>
                </a:cxn>
                <a:cxn ang="0">
                  <a:pos x="100" y="114"/>
                </a:cxn>
                <a:cxn ang="0">
                  <a:pos x="92" y="122"/>
                </a:cxn>
                <a:cxn ang="0">
                  <a:pos x="90" y="134"/>
                </a:cxn>
                <a:cxn ang="0">
                  <a:pos x="94" y="144"/>
                </a:cxn>
                <a:cxn ang="0">
                  <a:pos x="98" y="154"/>
                </a:cxn>
                <a:cxn ang="0">
                  <a:pos x="86" y="150"/>
                </a:cxn>
                <a:cxn ang="0">
                  <a:pos x="68" y="136"/>
                </a:cxn>
                <a:cxn ang="0">
                  <a:pos x="52" y="128"/>
                </a:cxn>
                <a:cxn ang="0">
                  <a:pos x="50" y="158"/>
                </a:cxn>
                <a:cxn ang="0">
                  <a:pos x="48" y="176"/>
                </a:cxn>
                <a:cxn ang="0">
                  <a:pos x="48" y="192"/>
                </a:cxn>
                <a:cxn ang="0">
                  <a:pos x="52" y="204"/>
                </a:cxn>
                <a:cxn ang="0">
                  <a:pos x="60" y="216"/>
                </a:cxn>
                <a:cxn ang="0">
                  <a:pos x="66" y="224"/>
                </a:cxn>
                <a:cxn ang="0">
                  <a:pos x="68" y="238"/>
                </a:cxn>
                <a:cxn ang="0">
                  <a:pos x="74" y="244"/>
                </a:cxn>
                <a:cxn ang="0">
                  <a:pos x="104" y="266"/>
                </a:cxn>
              </a:cxnLst>
              <a:rect l="0" t="0" r="r" b="b"/>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 name="Freeform 16"/>
            <p:cNvSpPr>
              <a:spLocks/>
            </p:cNvSpPr>
            <p:nvPr/>
          </p:nvSpPr>
          <p:spPr bwMode="auto">
            <a:xfrm>
              <a:off x="7838452" y="3778805"/>
              <a:ext cx="141951" cy="181827"/>
            </a:xfrm>
            <a:custGeom>
              <a:avLst/>
              <a:gdLst/>
              <a:ahLst/>
              <a:cxnLst>
                <a:cxn ang="0">
                  <a:pos x="42" y="12"/>
                </a:cxn>
                <a:cxn ang="0">
                  <a:pos x="34" y="12"/>
                </a:cxn>
                <a:cxn ang="0">
                  <a:pos x="32" y="18"/>
                </a:cxn>
                <a:cxn ang="0">
                  <a:pos x="30" y="18"/>
                </a:cxn>
                <a:cxn ang="0">
                  <a:pos x="26" y="18"/>
                </a:cxn>
                <a:cxn ang="0">
                  <a:pos x="22" y="18"/>
                </a:cxn>
                <a:cxn ang="0">
                  <a:pos x="20" y="18"/>
                </a:cxn>
                <a:cxn ang="0">
                  <a:pos x="14" y="10"/>
                </a:cxn>
                <a:cxn ang="0">
                  <a:pos x="10" y="4"/>
                </a:cxn>
                <a:cxn ang="0">
                  <a:pos x="6" y="0"/>
                </a:cxn>
                <a:cxn ang="0">
                  <a:pos x="0" y="0"/>
                </a:cxn>
                <a:cxn ang="0">
                  <a:pos x="2" y="8"/>
                </a:cxn>
                <a:cxn ang="0">
                  <a:pos x="4" y="14"/>
                </a:cxn>
                <a:cxn ang="0">
                  <a:pos x="6" y="24"/>
                </a:cxn>
                <a:cxn ang="0">
                  <a:pos x="10" y="36"/>
                </a:cxn>
                <a:cxn ang="0">
                  <a:pos x="14" y="46"/>
                </a:cxn>
                <a:cxn ang="0">
                  <a:pos x="18" y="54"/>
                </a:cxn>
                <a:cxn ang="0">
                  <a:pos x="34" y="72"/>
                </a:cxn>
                <a:cxn ang="0">
                  <a:pos x="50" y="86"/>
                </a:cxn>
                <a:cxn ang="0">
                  <a:pos x="58" y="96"/>
                </a:cxn>
                <a:cxn ang="0">
                  <a:pos x="66" y="102"/>
                </a:cxn>
                <a:cxn ang="0">
                  <a:pos x="68" y="100"/>
                </a:cxn>
                <a:cxn ang="0">
                  <a:pos x="70" y="100"/>
                </a:cxn>
                <a:cxn ang="0">
                  <a:pos x="72" y="96"/>
                </a:cxn>
                <a:cxn ang="0">
                  <a:pos x="72" y="90"/>
                </a:cxn>
                <a:cxn ang="0">
                  <a:pos x="70" y="84"/>
                </a:cxn>
                <a:cxn ang="0">
                  <a:pos x="66" y="74"/>
                </a:cxn>
                <a:cxn ang="0">
                  <a:pos x="62" y="68"/>
                </a:cxn>
                <a:cxn ang="0">
                  <a:pos x="60" y="64"/>
                </a:cxn>
                <a:cxn ang="0">
                  <a:pos x="58" y="60"/>
                </a:cxn>
                <a:cxn ang="0">
                  <a:pos x="58" y="40"/>
                </a:cxn>
                <a:cxn ang="0">
                  <a:pos x="58" y="32"/>
                </a:cxn>
                <a:cxn ang="0">
                  <a:pos x="52" y="24"/>
                </a:cxn>
                <a:cxn ang="0">
                  <a:pos x="42" y="12"/>
                </a:cxn>
              </a:cxnLst>
              <a:rect l="0" t="0" r="r" b="b"/>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 name="Freeform 17"/>
            <p:cNvSpPr>
              <a:spLocks/>
            </p:cNvSpPr>
            <p:nvPr/>
          </p:nvSpPr>
          <p:spPr bwMode="auto">
            <a:xfrm>
              <a:off x="7537448" y="3064486"/>
              <a:ext cx="266799" cy="568211"/>
            </a:xfrm>
            <a:custGeom>
              <a:avLst/>
              <a:gdLst/>
              <a:ahLst/>
              <a:cxnLst>
                <a:cxn ang="0">
                  <a:pos x="0" y="140"/>
                </a:cxn>
                <a:cxn ang="0">
                  <a:pos x="28" y="166"/>
                </a:cxn>
                <a:cxn ang="0">
                  <a:pos x="42" y="180"/>
                </a:cxn>
                <a:cxn ang="0">
                  <a:pos x="48" y="198"/>
                </a:cxn>
                <a:cxn ang="0">
                  <a:pos x="46" y="212"/>
                </a:cxn>
                <a:cxn ang="0">
                  <a:pos x="44" y="224"/>
                </a:cxn>
                <a:cxn ang="0">
                  <a:pos x="48" y="226"/>
                </a:cxn>
                <a:cxn ang="0">
                  <a:pos x="58" y="228"/>
                </a:cxn>
                <a:cxn ang="0">
                  <a:pos x="66" y="228"/>
                </a:cxn>
                <a:cxn ang="0">
                  <a:pos x="80" y="224"/>
                </a:cxn>
                <a:cxn ang="0">
                  <a:pos x="84" y="206"/>
                </a:cxn>
                <a:cxn ang="0">
                  <a:pos x="96" y="220"/>
                </a:cxn>
                <a:cxn ang="0">
                  <a:pos x="106" y="252"/>
                </a:cxn>
                <a:cxn ang="0">
                  <a:pos x="118" y="276"/>
                </a:cxn>
                <a:cxn ang="0">
                  <a:pos x="122" y="286"/>
                </a:cxn>
                <a:cxn ang="0">
                  <a:pos x="124" y="310"/>
                </a:cxn>
                <a:cxn ang="0">
                  <a:pos x="128" y="318"/>
                </a:cxn>
                <a:cxn ang="0">
                  <a:pos x="134" y="308"/>
                </a:cxn>
                <a:cxn ang="0">
                  <a:pos x="134" y="292"/>
                </a:cxn>
                <a:cxn ang="0">
                  <a:pos x="124" y="270"/>
                </a:cxn>
                <a:cxn ang="0">
                  <a:pos x="108" y="252"/>
                </a:cxn>
                <a:cxn ang="0">
                  <a:pos x="110" y="240"/>
                </a:cxn>
                <a:cxn ang="0">
                  <a:pos x="112" y="228"/>
                </a:cxn>
                <a:cxn ang="0">
                  <a:pos x="110" y="214"/>
                </a:cxn>
                <a:cxn ang="0">
                  <a:pos x="94" y="196"/>
                </a:cxn>
                <a:cxn ang="0">
                  <a:pos x="90" y="180"/>
                </a:cxn>
                <a:cxn ang="0">
                  <a:pos x="94" y="168"/>
                </a:cxn>
                <a:cxn ang="0">
                  <a:pos x="106" y="156"/>
                </a:cxn>
                <a:cxn ang="0">
                  <a:pos x="124" y="144"/>
                </a:cxn>
                <a:cxn ang="0">
                  <a:pos x="132" y="134"/>
                </a:cxn>
                <a:cxn ang="0">
                  <a:pos x="132" y="128"/>
                </a:cxn>
                <a:cxn ang="0">
                  <a:pos x="120" y="122"/>
                </a:cxn>
                <a:cxn ang="0">
                  <a:pos x="108" y="116"/>
                </a:cxn>
                <a:cxn ang="0">
                  <a:pos x="110" y="102"/>
                </a:cxn>
                <a:cxn ang="0">
                  <a:pos x="104" y="96"/>
                </a:cxn>
                <a:cxn ang="0">
                  <a:pos x="98" y="90"/>
                </a:cxn>
                <a:cxn ang="0">
                  <a:pos x="94" y="82"/>
                </a:cxn>
                <a:cxn ang="0">
                  <a:pos x="84" y="82"/>
                </a:cxn>
                <a:cxn ang="0">
                  <a:pos x="78" y="76"/>
                </a:cxn>
                <a:cxn ang="0">
                  <a:pos x="76" y="64"/>
                </a:cxn>
                <a:cxn ang="0">
                  <a:pos x="82" y="52"/>
                </a:cxn>
                <a:cxn ang="0">
                  <a:pos x="86" y="48"/>
                </a:cxn>
                <a:cxn ang="0">
                  <a:pos x="84" y="28"/>
                </a:cxn>
                <a:cxn ang="0">
                  <a:pos x="80" y="14"/>
                </a:cxn>
                <a:cxn ang="0">
                  <a:pos x="72" y="12"/>
                </a:cxn>
                <a:cxn ang="0">
                  <a:pos x="68" y="4"/>
                </a:cxn>
                <a:cxn ang="0">
                  <a:pos x="62" y="0"/>
                </a:cxn>
                <a:cxn ang="0">
                  <a:pos x="56" y="8"/>
                </a:cxn>
                <a:cxn ang="0">
                  <a:pos x="56" y="20"/>
                </a:cxn>
                <a:cxn ang="0">
                  <a:pos x="44" y="22"/>
                </a:cxn>
                <a:cxn ang="0">
                  <a:pos x="30" y="34"/>
                </a:cxn>
                <a:cxn ang="0">
                  <a:pos x="30" y="40"/>
                </a:cxn>
                <a:cxn ang="0">
                  <a:pos x="26" y="60"/>
                </a:cxn>
                <a:cxn ang="0">
                  <a:pos x="28" y="64"/>
                </a:cxn>
                <a:cxn ang="0">
                  <a:pos x="28" y="70"/>
                </a:cxn>
                <a:cxn ang="0">
                  <a:pos x="20" y="84"/>
                </a:cxn>
                <a:cxn ang="0">
                  <a:pos x="16" y="82"/>
                </a:cxn>
                <a:cxn ang="0">
                  <a:pos x="10" y="86"/>
                </a:cxn>
                <a:cxn ang="0">
                  <a:pos x="12" y="100"/>
                </a:cxn>
                <a:cxn ang="0">
                  <a:pos x="10" y="118"/>
                </a:cxn>
                <a:cxn ang="0">
                  <a:pos x="2" y="124"/>
                </a:cxn>
                <a:cxn ang="0">
                  <a:pos x="0" y="136"/>
                </a:cxn>
              </a:cxnLst>
              <a:rect l="0" t="0" r="r" b="b"/>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Freeform 18"/>
            <p:cNvSpPr>
              <a:spLocks/>
            </p:cNvSpPr>
            <p:nvPr/>
          </p:nvSpPr>
          <p:spPr bwMode="auto">
            <a:xfrm>
              <a:off x="7383524" y="3132672"/>
              <a:ext cx="165894" cy="170463"/>
            </a:xfrm>
            <a:custGeom>
              <a:avLst/>
              <a:gdLst/>
              <a:ahLst/>
              <a:cxnLst>
                <a:cxn ang="0">
                  <a:pos x="80" y="86"/>
                </a:cxn>
                <a:cxn ang="0">
                  <a:pos x="74" y="88"/>
                </a:cxn>
                <a:cxn ang="0">
                  <a:pos x="70" y="76"/>
                </a:cxn>
                <a:cxn ang="0">
                  <a:pos x="58" y="72"/>
                </a:cxn>
                <a:cxn ang="0">
                  <a:pos x="50" y="70"/>
                </a:cxn>
                <a:cxn ang="0">
                  <a:pos x="46" y="66"/>
                </a:cxn>
                <a:cxn ang="0">
                  <a:pos x="40" y="80"/>
                </a:cxn>
                <a:cxn ang="0">
                  <a:pos x="26" y="86"/>
                </a:cxn>
                <a:cxn ang="0">
                  <a:pos x="22" y="70"/>
                </a:cxn>
                <a:cxn ang="0">
                  <a:pos x="20" y="58"/>
                </a:cxn>
                <a:cxn ang="0">
                  <a:pos x="14" y="52"/>
                </a:cxn>
                <a:cxn ang="0">
                  <a:pos x="16" y="40"/>
                </a:cxn>
                <a:cxn ang="0">
                  <a:pos x="8" y="34"/>
                </a:cxn>
                <a:cxn ang="0">
                  <a:pos x="6" y="28"/>
                </a:cxn>
                <a:cxn ang="0">
                  <a:pos x="10" y="26"/>
                </a:cxn>
                <a:cxn ang="0">
                  <a:pos x="10" y="18"/>
                </a:cxn>
                <a:cxn ang="0">
                  <a:pos x="2" y="10"/>
                </a:cxn>
                <a:cxn ang="0">
                  <a:pos x="0" y="4"/>
                </a:cxn>
                <a:cxn ang="0">
                  <a:pos x="6" y="0"/>
                </a:cxn>
                <a:cxn ang="0">
                  <a:pos x="24" y="10"/>
                </a:cxn>
                <a:cxn ang="0">
                  <a:pos x="28" y="16"/>
                </a:cxn>
                <a:cxn ang="0">
                  <a:pos x="28" y="22"/>
                </a:cxn>
                <a:cxn ang="0">
                  <a:pos x="34" y="26"/>
                </a:cxn>
                <a:cxn ang="0">
                  <a:pos x="46" y="26"/>
                </a:cxn>
                <a:cxn ang="0">
                  <a:pos x="70" y="30"/>
                </a:cxn>
                <a:cxn ang="0">
                  <a:pos x="56" y="56"/>
                </a:cxn>
                <a:cxn ang="0">
                  <a:pos x="62" y="62"/>
                </a:cxn>
                <a:cxn ang="0">
                  <a:pos x="68" y="56"/>
                </a:cxn>
                <a:cxn ang="0">
                  <a:pos x="70" y="50"/>
                </a:cxn>
                <a:cxn ang="0">
                  <a:pos x="78" y="66"/>
                </a:cxn>
                <a:cxn ang="0">
                  <a:pos x="82" y="78"/>
                </a:cxn>
                <a:cxn ang="0">
                  <a:pos x="82" y="82"/>
                </a:cxn>
              </a:cxnLst>
              <a:rect l="0" t="0" r="r" b="b"/>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 name="Freeform 19"/>
            <p:cNvSpPr>
              <a:spLocks/>
            </p:cNvSpPr>
            <p:nvPr/>
          </p:nvSpPr>
          <p:spPr bwMode="auto">
            <a:xfrm>
              <a:off x="6791779" y="2829085"/>
              <a:ext cx="856835" cy="896149"/>
            </a:xfrm>
            <a:custGeom>
              <a:avLst/>
              <a:gdLst/>
              <a:ahLst/>
              <a:cxnLst>
                <a:cxn ang="0">
                  <a:pos x="428" y="152"/>
                </a:cxn>
                <a:cxn ang="0">
                  <a:pos x="408" y="172"/>
                </a:cxn>
                <a:cxn ang="0">
                  <a:pos x="408" y="196"/>
                </a:cxn>
                <a:cxn ang="0">
                  <a:pos x="394" y="214"/>
                </a:cxn>
                <a:cxn ang="0">
                  <a:pos x="388" y="250"/>
                </a:cxn>
                <a:cxn ang="0">
                  <a:pos x="374" y="226"/>
                </a:cxn>
                <a:cxn ang="0">
                  <a:pos x="362" y="232"/>
                </a:cxn>
                <a:cxn ang="0">
                  <a:pos x="370" y="196"/>
                </a:cxn>
                <a:cxn ang="0">
                  <a:pos x="328" y="192"/>
                </a:cxn>
                <a:cxn ang="0">
                  <a:pos x="320" y="176"/>
                </a:cxn>
                <a:cxn ang="0">
                  <a:pos x="302" y="180"/>
                </a:cxn>
                <a:cxn ang="0">
                  <a:pos x="308" y="196"/>
                </a:cxn>
                <a:cxn ang="0">
                  <a:pos x="316" y="210"/>
                </a:cxn>
                <a:cxn ang="0">
                  <a:pos x="322" y="232"/>
                </a:cxn>
                <a:cxn ang="0">
                  <a:pos x="310" y="256"/>
                </a:cxn>
                <a:cxn ang="0">
                  <a:pos x="292" y="288"/>
                </a:cxn>
                <a:cxn ang="0">
                  <a:pos x="266" y="306"/>
                </a:cxn>
                <a:cxn ang="0">
                  <a:pos x="222" y="360"/>
                </a:cxn>
                <a:cxn ang="0">
                  <a:pos x="198" y="382"/>
                </a:cxn>
                <a:cxn ang="0">
                  <a:pos x="206" y="426"/>
                </a:cxn>
                <a:cxn ang="0">
                  <a:pos x="204" y="450"/>
                </a:cxn>
                <a:cxn ang="0">
                  <a:pos x="194" y="472"/>
                </a:cxn>
                <a:cxn ang="0">
                  <a:pos x="186" y="490"/>
                </a:cxn>
                <a:cxn ang="0">
                  <a:pos x="170" y="502"/>
                </a:cxn>
                <a:cxn ang="0">
                  <a:pos x="142" y="466"/>
                </a:cxn>
                <a:cxn ang="0">
                  <a:pos x="110" y="388"/>
                </a:cxn>
                <a:cxn ang="0">
                  <a:pos x="76" y="284"/>
                </a:cxn>
                <a:cxn ang="0">
                  <a:pos x="66" y="258"/>
                </a:cxn>
                <a:cxn ang="0">
                  <a:pos x="44" y="276"/>
                </a:cxn>
                <a:cxn ang="0">
                  <a:pos x="20" y="246"/>
                </a:cxn>
                <a:cxn ang="0">
                  <a:pos x="24" y="240"/>
                </a:cxn>
                <a:cxn ang="0">
                  <a:pos x="0" y="220"/>
                </a:cxn>
                <a:cxn ang="0">
                  <a:pos x="12" y="210"/>
                </a:cxn>
                <a:cxn ang="0">
                  <a:pos x="38" y="204"/>
                </a:cxn>
                <a:cxn ang="0">
                  <a:pos x="20" y="178"/>
                </a:cxn>
                <a:cxn ang="0">
                  <a:pos x="8" y="160"/>
                </a:cxn>
                <a:cxn ang="0">
                  <a:pos x="26" y="144"/>
                </a:cxn>
                <a:cxn ang="0">
                  <a:pos x="52" y="124"/>
                </a:cxn>
                <a:cxn ang="0">
                  <a:pos x="68" y="92"/>
                </a:cxn>
                <a:cxn ang="0">
                  <a:pos x="78" y="66"/>
                </a:cxn>
                <a:cxn ang="0">
                  <a:pos x="52" y="34"/>
                </a:cxn>
                <a:cxn ang="0">
                  <a:pos x="62" y="20"/>
                </a:cxn>
                <a:cxn ang="0">
                  <a:pos x="88" y="18"/>
                </a:cxn>
                <a:cxn ang="0">
                  <a:pos x="128" y="0"/>
                </a:cxn>
                <a:cxn ang="0">
                  <a:pos x="140" y="16"/>
                </a:cxn>
                <a:cxn ang="0">
                  <a:pos x="134" y="48"/>
                </a:cxn>
                <a:cxn ang="0">
                  <a:pos x="134" y="68"/>
                </a:cxn>
                <a:cxn ang="0">
                  <a:pos x="156" y="88"/>
                </a:cxn>
                <a:cxn ang="0">
                  <a:pos x="168" y="126"/>
                </a:cxn>
                <a:cxn ang="0">
                  <a:pos x="220" y="154"/>
                </a:cxn>
                <a:cxn ang="0">
                  <a:pos x="248" y="164"/>
                </a:cxn>
                <a:cxn ang="0">
                  <a:pos x="298" y="168"/>
                </a:cxn>
                <a:cxn ang="0">
                  <a:pos x="294" y="148"/>
                </a:cxn>
                <a:cxn ang="0">
                  <a:pos x="308" y="158"/>
                </a:cxn>
                <a:cxn ang="0">
                  <a:pos x="348" y="166"/>
                </a:cxn>
                <a:cxn ang="0">
                  <a:pos x="364" y="140"/>
                </a:cxn>
                <a:cxn ang="0">
                  <a:pos x="394" y="120"/>
                </a:cxn>
                <a:cxn ang="0">
                  <a:pos x="406" y="116"/>
                </a:cxn>
                <a:cxn ang="0">
                  <a:pos x="424" y="134"/>
                </a:cxn>
              </a:cxnLst>
              <a:rect l="0" t="0" r="r" b="b"/>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 name="Freeform 20"/>
            <p:cNvSpPr>
              <a:spLocks/>
            </p:cNvSpPr>
            <p:nvPr/>
          </p:nvSpPr>
          <p:spPr bwMode="auto">
            <a:xfrm>
              <a:off x="7395495" y="3075848"/>
              <a:ext cx="99194" cy="48704"/>
            </a:xfrm>
            <a:custGeom>
              <a:avLst/>
              <a:gdLst/>
              <a:ahLst/>
              <a:cxnLst>
                <a:cxn ang="0">
                  <a:pos x="50" y="20"/>
                </a:cxn>
                <a:cxn ang="0">
                  <a:pos x="46" y="14"/>
                </a:cxn>
                <a:cxn ang="0">
                  <a:pos x="36" y="6"/>
                </a:cxn>
                <a:cxn ang="0">
                  <a:pos x="26" y="2"/>
                </a:cxn>
                <a:cxn ang="0">
                  <a:pos x="16" y="0"/>
                </a:cxn>
                <a:cxn ang="0">
                  <a:pos x="12" y="2"/>
                </a:cxn>
                <a:cxn ang="0">
                  <a:pos x="8" y="4"/>
                </a:cxn>
                <a:cxn ang="0">
                  <a:pos x="4" y="10"/>
                </a:cxn>
                <a:cxn ang="0">
                  <a:pos x="0" y="14"/>
                </a:cxn>
                <a:cxn ang="0">
                  <a:pos x="2" y="18"/>
                </a:cxn>
                <a:cxn ang="0">
                  <a:pos x="2" y="20"/>
                </a:cxn>
                <a:cxn ang="0">
                  <a:pos x="10" y="28"/>
                </a:cxn>
                <a:cxn ang="0">
                  <a:pos x="16" y="28"/>
                </a:cxn>
                <a:cxn ang="0">
                  <a:pos x="36" y="28"/>
                </a:cxn>
                <a:cxn ang="0">
                  <a:pos x="42" y="28"/>
                </a:cxn>
                <a:cxn ang="0">
                  <a:pos x="46" y="26"/>
                </a:cxn>
                <a:cxn ang="0">
                  <a:pos x="50" y="22"/>
                </a:cxn>
                <a:cxn ang="0">
                  <a:pos x="50" y="20"/>
                </a:cxn>
              </a:cxnLst>
              <a:rect l="0" t="0" r="r" b="b"/>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 name="Freeform 21"/>
            <p:cNvSpPr>
              <a:spLocks/>
            </p:cNvSpPr>
            <p:nvPr/>
          </p:nvSpPr>
          <p:spPr bwMode="auto">
            <a:xfrm>
              <a:off x="7118436" y="3007662"/>
              <a:ext cx="261668" cy="125006"/>
            </a:xfrm>
            <a:custGeom>
              <a:avLst/>
              <a:gdLst/>
              <a:ahLst/>
              <a:cxnLst>
                <a:cxn ang="0">
                  <a:pos x="128" y="46"/>
                </a:cxn>
                <a:cxn ang="0">
                  <a:pos x="110" y="46"/>
                </a:cxn>
                <a:cxn ang="0">
                  <a:pos x="104" y="44"/>
                </a:cxn>
                <a:cxn ang="0">
                  <a:pos x="98" y="40"/>
                </a:cxn>
                <a:cxn ang="0">
                  <a:pos x="96" y="40"/>
                </a:cxn>
                <a:cxn ang="0">
                  <a:pos x="94" y="40"/>
                </a:cxn>
                <a:cxn ang="0">
                  <a:pos x="90" y="40"/>
                </a:cxn>
                <a:cxn ang="0">
                  <a:pos x="84" y="38"/>
                </a:cxn>
                <a:cxn ang="0">
                  <a:pos x="80" y="36"/>
                </a:cxn>
                <a:cxn ang="0">
                  <a:pos x="76" y="32"/>
                </a:cxn>
                <a:cxn ang="0">
                  <a:pos x="74" y="30"/>
                </a:cxn>
                <a:cxn ang="0">
                  <a:pos x="62" y="26"/>
                </a:cxn>
                <a:cxn ang="0">
                  <a:pos x="52" y="22"/>
                </a:cxn>
                <a:cxn ang="0">
                  <a:pos x="44" y="16"/>
                </a:cxn>
                <a:cxn ang="0">
                  <a:pos x="34" y="8"/>
                </a:cxn>
                <a:cxn ang="0">
                  <a:pos x="22" y="0"/>
                </a:cxn>
                <a:cxn ang="0">
                  <a:pos x="20" y="0"/>
                </a:cxn>
                <a:cxn ang="0">
                  <a:pos x="18" y="2"/>
                </a:cxn>
                <a:cxn ang="0">
                  <a:pos x="16" y="4"/>
                </a:cxn>
                <a:cxn ang="0">
                  <a:pos x="12" y="4"/>
                </a:cxn>
                <a:cxn ang="0">
                  <a:pos x="6" y="4"/>
                </a:cxn>
                <a:cxn ang="0">
                  <a:pos x="2" y="12"/>
                </a:cxn>
                <a:cxn ang="0">
                  <a:pos x="0" y="22"/>
                </a:cxn>
                <a:cxn ang="0">
                  <a:pos x="2" y="26"/>
                </a:cxn>
                <a:cxn ang="0">
                  <a:pos x="4" y="28"/>
                </a:cxn>
                <a:cxn ang="0">
                  <a:pos x="10" y="32"/>
                </a:cxn>
                <a:cxn ang="0">
                  <a:pos x="32" y="42"/>
                </a:cxn>
                <a:cxn ang="0">
                  <a:pos x="44" y="50"/>
                </a:cxn>
                <a:cxn ang="0">
                  <a:pos x="54" y="54"/>
                </a:cxn>
                <a:cxn ang="0">
                  <a:pos x="64" y="50"/>
                </a:cxn>
                <a:cxn ang="0">
                  <a:pos x="68" y="52"/>
                </a:cxn>
                <a:cxn ang="0">
                  <a:pos x="72" y="52"/>
                </a:cxn>
                <a:cxn ang="0">
                  <a:pos x="78" y="58"/>
                </a:cxn>
                <a:cxn ang="0">
                  <a:pos x="82" y="64"/>
                </a:cxn>
                <a:cxn ang="0">
                  <a:pos x="98" y="68"/>
                </a:cxn>
                <a:cxn ang="0">
                  <a:pos x="112" y="70"/>
                </a:cxn>
                <a:cxn ang="0">
                  <a:pos x="122" y="70"/>
                </a:cxn>
                <a:cxn ang="0">
                  <a:pos x="130" y="70"/>
                </a:cxn>
                <a:cxn ang="0">
                  <a:pos x="132" y="68"/>
                </a:cxn>
                <a:cxn ang="0">
                  <a:pos x="132" y="66"/>
                </a:cxn>
                <a:cxn ang="0">
                  <a:pos x="132" y="62"/>
                </a:cxn>
                <a:cxn ang="0">
                  <a:pos x="130" y="58"/>
                </a:cxn>
                <a:cxn ang="0">
                  <a:pos x="128" y="54"/>
                </a:cxn>
                <a:cxn ang="0">
                  <a:pos x="128" y="48"/>
                </a:cxn>
                <a:cxn ang="0">
                  <a:pos x="128" y="46"/>
                </a:cxn>
              </a:cxnLst>
              <a:rect l="0" t="0" r="r" b="b"/>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 name="Freeform 22"/>
            <p:cNvSpPr>
              <a:spLocks/>
            </p:cNvSpPr>
            <p:nvPr/>
          </p:nvSpPr>
          <p:spPr bwMode="auto">
            <a:xfrm>
              <a:off x="6521559" y="2790119"/>
              <a:ext cx="475449" cy="431840"/>
            </a:xfrm>
            <a:custGeom>
              <a:avLst/>
              <a:gdLst/>
              <a:ahLst/>
              <a:cxnLst>
                <a:cxn ang="0">
                  <a:pos x="230" y="26"/>
                </a:cxn>
                <a:cxn ang="0">
                  <a:pos x="214" y="22"/>
                </a:cxn>
                <a:cxn ang="0">
                  <a:pos x="200" y="4"/>
                </a:cxn>
                <a:cxn ang="0">
                  <a:pos x="174" y="2"/>
                </a:cxn>
                <a:cxn ang="0">
                  <a:pos x="148" y="6"/>
                </a:cxn>
                <a:cxn ang="0">
                  <a:pos x="138" y="16"/>
                </a:cxn>
                <a:cxn ang="0">
                  <a:pos x="146" y="28"/>
                </a:cxn>
                <a:cxn ang="0">
                  <a:pos x="140" y="48"/>
                </a:cxn>
                <a:cxn ang="0">
                  <a:pos x="132" y="64"/>
                </a:cxn>
                <a:cxn ang="0">
                  <a:pos x="126" y="76"/>
                </a:cxn>
                <a:cxn ang="0">
                  <a:pos x="122" y="88"/>
                </a:cxn>
                <a:cxn ang="0">
                  <a:pos x="120" y="96"/>
                </a:cxn>
                <a:cxn ang="0">
                  <a:pos x="104" y="100"/>
                </a:cxn>
                <a:cxn ang="0">
                  <a:pos x="96" y="108"/>
                </a:cxn>
                <a:cxn ang="0">
                  <a:pos x="82" y="112"/>
                </a:cxn>
                <a:cxn ang="0">
                  <a:pos x="84" y="126"/>
                </a:cxn>
                <a:cxn ang="0">
                  <a:pos x="68" y="136"/>
                </a:cxn>
                <a:cxn ang="0">
                  <a:pos x="34" y="138"/>
                </a:cxn>
                <a:cxn ang="0">
                  <a:pos x="0" y="134"/>
                </a:cxn>
                <a:cxn ang="0">
                  <a:pos x="18" y="148"/>
                </a:cxn>
                <a:cxn ang="0">
                  <a:pos x="32" y="156"/>
                </a:cxn>
                <a:cxn ang="0">
                  <a:pos x="42" y="174"/>
                </a:cxn>
                <a:cxn ang="0">
                  <a:pos x="40" y="184"/>
                </a:cxn>
                <a:cxn ang="0">
                  <a:pos x="24" y="198"/>
                </a:cxn>
                <a:cxn ang="0">
                  <a:pos x="30" y="216"/>
                </a:cxn>
                <a:cxn ang="0">
                  <a:pos x="72" y="218"/>
                </a:cxn>
                <a:cxn ang="0">
                  <a:pos x="104" y="208"/>
                </a:cxn>
                <a:cxn ang="0">
                  <a:pos x="118" y="234"/>
                </a:cxn>
                <a:cxn ang="0">
                  <a:pos x="136" y="242"/>
                </a:cxn>
                <a:cxn ang="0">
                  <a:pos x="140" y="232"/>
                </a:cxn>
                <a:cxn ang="0">
                  <a:pos x="152" y="234"/>
                </a:cxn>
                <a:cxn ang="0">
                  <a:pos x="172" y="230"/>
                </a:cxn>
                <a:cxn ang="0">
                  <a:pos x="168" y="214"/>
                </a:cxn>
                <a:cxn ang="0">
                  <a:pos x="156" y="200"/>
                </a:cxn>
                <a:cxn ang="0">
                  <a:pos x="150" y="190"/>
                </a:cxn>
                <a:cxn ang="0">
                  <a:pos x="146" y="178"/>
                </a:cxn>
                <a:cxn ang="0">
                  <a:pos x="158" y="164"/>
                </a:cxn>
                <a:cxn ang="0">
                  <a:pos x="170" y="168"/>
                </a:cxn>
                <a:cxn ang="0">
                  <a:pos x="188" y="146"/>
                </a:cxn>
                <a:cxn ang="0">
                  <a:pos x="198" y="126"/>
                </a:cxn>
                <a:cxn ang="0">
                  <a:pos x="208" y="110"/>
                </a:cxn>
                <a:cxn ang="0">
                  <a:pos x="214" y="90"/>
                </a:cxn>
                <a:cxn ang="0">
                  <a:pos x="208" y="80"/>
                </a:cxn>
                <a:cxn ang="0">
                  <a:pos x="188" y="56"/>
                </a:cxn>
                <a:cxn ang="0">
                  <a:pos x="190" y="44"/>
                </a:cxn>
                <a:cxn ang="0">
                  <a:pos x="202" y="44"/>
                </a:cxn>
                <a:cxn ang="0">
                  <a:pos x="216" y="44"/>
                </a:cxn>
                <a:cxn ang="0">
                  <a:pos x="238" y="28"/>
                </a:cxn>
              </a:cxnLst>
              <a:rect l="0" t="0" r="r" b="b"/>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6" name="Freeform 23"/>
            <p:cNvSpPr>
              <a:spLocks/>
            </p:cNvSpPr>
            <p:nvPr/>
          </p:nvSpPr>
          <p:spPr bwMode="auto">
            <a:xfrm>
              <a:off x="6490773" y="2736545"/>
              <a:ext cx="395068" cy="298716"/>
            </a:xfrm>
            <a:custGeom>
              <a:avLst/>
              <a:gdLst/>
              <a:ahLst/>
              <a:cxnLst>
                <a:cxn ang="0">
                  <a:pos x="174" y="26"/>
                </a:cxn>
                <a:cxn ang="0">
                  <a:pos x="160" y="28"/>
                </a:cxn>
                <a:cxn ang="0">
                  <a:pos x="152" y="24"/>
                </a:cxn>
                <a:cxn ang="0">
                  <a:pos x="144" y="8"/>
                </a:cxn>
                <a:cxn ang="0">
                  <a:pos x="136" y="0"/>
                </a:cxn>
                <a:cxn ang="0">
                  <a:pos x="122" y="16"/>
                </a:cxn>
                <a:cxn ang="0">
                  <a:pos x="108" y="26"/>
                </a:cxn>
                <a:cxn ang="0">
                  <a:pos x="74" y="28"/>
                </a:cxn>
                <a:cxn ang="0">
                  <a:pos x="46" y="42"/>
                </a:cxn>
                <a:cxn ang="0">
                  <a:pos x="36" y="54"/>
                </a:cxn>
                <a:cxn ang="0">
                  <a:pos x="24" y="58"/>
                </a:cxn>
                <a:cxn ang="0">
                  <a:pos x="12" y="56"/>
                </a:cxn>
                <a:cxn ang="0">
                  <a:pos x="4" y="58"/>
                </a:cxn>
                <a:cxn ang="0">
                  <a:pos x="4" y="56"/>
                </a:cxn>
                <a:cxn ang="0">
                  <a:pos x="0" y="84"/>
                </a:cxn>
                <a:cxn ang="0">
                  <a:pos x="4" y="104"/>
                </a:cxn>
                <a:cxn ang="0">
                  <a:pos x="10" y="122"/>
                </a:cxn>
                <a:cxn ang="0">
                  <a:pos x="18" y="130"/>
                </a:cxn>
                <a:cxn ang="0">
                  <a:pos x="26" y="136"/>
                </a:cxn>
                <a:cxn ang="0">
                  <a:pos x="18" y="146"/>
                </a:cxn>
                <a:cxn ang="0">
                  <a:pos x="12" y="156"/>
                </a:cxn>
                <a:cxn ang="0">
                  <a:pos x="12" y="162"/>
                </a:cxn>
                <a:cxn ang="0">
                  <a:pos x="28" y="166"/>
                </a:cxn>
                <a:cxn ang="0">
                  <a:pos x="50" y="168"/>
                </a:cxn>
                <a:cxn ang="0">
                  <a:pos x="70" y="168"/>
                </a:cxn>
                <a:cxn ang="0">
                  <a:pos x="96" y="162"/>
                </a:cxn>
                <a:cxn ang="0">
                  <a:pos x="100" y="156"/>
                </a:cxn>
                <a:cxn ang="0">
                  <a:pos x="96" y="146"/>
                </a:cxn>
                <a:cxn ang="0">
                  <a:pos x="102" y="138"/>
                </a:cxn>
                <a:cxn ang="0">
                  <a:pos x="112" y="138"/>
                </a:cxn>
                <a:cxn ang="0">
                  <a:pos x="116" y="134"/>
                </a:cxn>
                <a:cxn ang="0">
                  <a:pos x="122" y="126"/>
                </a:cxn>
                <a:cxn ang="0">
                  <a:pos x="136" y="126"/>
                </a:cxn>
                <a:cxn ang="0">
                  <a:pos x="142" y="120"/>
                </a:cxn>
                <a:cxn ang="0">
                  <a:pos x="138" y="114"/>
                </a:cxn>
                <a:cxn ang="0">
                  <a:pos x="142" y="106"/>
                </a:cxn>
                <a:cxn ang="0">
                  <a:pos x="148" y="98"/>
                </a:cxn>
                <a:cxn ang="0">
                  <a:pos x="148" y="90"/>
                </a:cxn>
                <a:cxn ang="0">
                  <a:pos x="156" y="78"/>
                </a:cxn>
                <a:cxn ang="0">
                  <a:pos x="164" y="64"/>
                </a:cxn>
                <a:cxn ang="0">
                  <a:pos x="158" y="54"/>
                </a:cxn>
                <a:cxn ang="0">
                  <a:pos x="154" y="46"/>
                </a:cxn>
                <a:cxn ang="0">
                  <a:pos x="158" y="38"/>
                </a:cxn>
                <a:cxn ang="0">
                  <a:pos x="170" y="34"/>
                </a:cxn>
                <a:cxn ang="0">
                  <a:pos x="190" y="32"/>
                </a:cxn>
                <a:cxn ang="0">
                  <a:pos x="200" y="28"/>
                </a:cxn>
                <a:cxn ang="0">
                  <a:pos x="184" y="22"/>
                </a:cxn>
              </a:cxnLst>
              <a:rect l="0" t="0" r="r" b="b"/>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7" name="Freeform 24"/>
            <p:cNvSpPr>
              <a:spLocks/>
            </p:cNvSpPr>
            <p:nvPr/>
          </p:nvSpPr>
          <p:spPr bwMode="auto">
            <a:xfrm>
              <a:off x="7096203" y="2303084"/>
              <a:ext cx="952609" cy="332809"/>
            </a:xfrm>
            <a:custGeom>
              <a:avLst/>
              <a:gdLst/>
              <a:ahLst/>
              <a:cxnLst>
                <a:cxn ang="0">
                  <a:pos x="4" y="56"/>
                </a:cxn>
                <a:cxn ang="0">
                  <a:pos x="12" y="64"/>
                </a:cxn>
                <a:cxn ang="0">
                  <a:pos x="34" y="72"/>
                </a:cxn>
                <a:cxn ang="0">
                  <a:pos x="48" y="78"/>
                </a:cxn>
                <a:cxn ang="0">
                  <a:pos x="64" y="92"/>
                </a:cxn>
                <a:cxn ang="0">
                  <a:pos x="72" y="114"/>
                </a:cxn>
                <a:cxn ang="0">
                  <a:pos x="80" y="126"/>
                </a:cxn>
                <a:cxn ang="0">
                  <a:pos x="118" y="130"/>
                </a:cxn>
                <a:cxn ang="0">
                  <a:pos x="138" y="134"/>
                </a:cxn>
                <a:cxn ang="0">
                  <a:pos x="156" y="146"/>
                </a:cxn>
                <a:cxn ang="0">
                  <a:pos x="172" y="162"/>
                </a:cxn>
                <a:cxn ang="0">
                  <a:pos x="214" y="166"/>
                </a:cxn>
                <a:cxn ang="0">
                  <a:pos x="258" y="168"/>
                </a:cxn>
                <a:cxn ang="0">
                  <a:pos x="280" y="180"/>
                </a:cxn>
                <a:cxn ang="0">
                  <a:pos x="310" y="186"/>
                </a:cxn>
                <a:cxn ang="0">
                  <a:pos x="324" y="180"/>
                </a:cxn>
                <a:cxn ang="0">
                  <a:pos x="362" y="172"/>
                </a:cxn>
                <a:cxn ang="0">
                  <a:pos x="384" y="162"/>
                </a:cxn>
                <a:cxn ang="0">
                  <a:pos x="396" y="150"/>
                </a:cxn>
                <a:cxn ang="0">
                  <a:pos x="396" y="142"/>
                </a:cxn>
                <a:cxn ang="0">
                  <a:pos x="390" y="138"/>
                </a:cxn>
                <a:cxn ang="0">
                  <a:pos x="382" y="134"/>
                </a:cxn>
                <a:cxn ang="0">
                  <a:pos x="384" y="126"/>
                </a:cxn>
                <a:cxn ang="0">
                  <a:pos x="390" y="124"/>
                </a:cxn>
                <a:cxn ang="0">
                  <a:pos x="398" y="128"/>
                </a:cxn>
                <a:cxn ang="0">
                  <a:pos x="410" y="126"/>
                </a:cxn>
                <a:cxn ang="0">
                  <a:pos x="418" y="120"/>
                </a:cxn>
                <a:cxn ang="0">
                  <a:pos x="432" y="116"/>
                </a:cxn>
                <a:cxn ang="0">
                  <a:pos x="440" y="114"/>
                </a:cxn>
                <a:cxn ang="0">
                  <a:pos x="442" y="106"/>
                </a:cxn>
                <a:cxn ang="0">
                  <a:pos x="444" y="98"/>
                </a:cxn>
                <a:cxn ang="0">
                  <a:pos x="482" y="94"/>
                </a:cxn>
                <a:cxn ang="0">
                  <a:pos x="468" y="80"/>
                </a:cxn>
                <a:cxn ang="0">
                  <a:pos x="448" y="72"/>
                </a:cxn>
                <a:cxn ang="0">
                  <a:pos x="434" y="76"/>
                </a:cxn>
                <a:cxn ang="0">
                  <a:pos x="410" y="76"/>
                </a:cxn>
                <a:cxn ang="0">
                  <a:pos x="404" y="68"/>
                </a:cxn>
                <a:cxn ang="0">
                  <a:pos x="402" y="40"/>
                </a:cxn>
                <a:cxn ang="0">
                  <a:pos x="374" y="30"/>
                </a:cxn>
                <a:cxn ang="0">
                  <a:pos x="362" y="30"/>
                </a:cxn>
                <a:cxn ang="0">
                  <a:pos x="344" y="40"/>
                </a:cxn>
                <a:cxn ang="0">
                  <a:pos x="326" y="50"/>
                </a:cxn>
                <a:cxn ang="0">
                  <a:pos x="304" y="48"/>
                </a:cxn>
                <a:cxn ang="0">
                  <a:pos x="264" y="34"/>
                </a:cxn>
                <a:cxn ang="0">
                  <a:pos x="240" y="26"/>
                </a:cxn>
                <a:cxn ang="0">
                  <a:pos x="212" y="26"/>
                </a:cxn>
                <a:cxn ang="0">
                  <a:pos x="198" y="26"/>
                </a:cxn>
                <a:cxn ang="0">
                  <a:pos x="192" y="22"/>
                </a:cxn>
                <a:cxn ang="0">
                  <a:pos x="180" y="8"/>
                </a:cxn>
                <a:cxn ang="0">
                  <a:pos x="152" y="0"/>
                </a:cxn>
                <a:cxn ang="0">
                  <a:pos x="128" y="2"/>
                </a:cxn>
                <a:cxn ang="0">
                  <a:pos x="124" y="4"/>
                </a:cxn>
                <a:cxn ang="0">
                  <a:pos x="128" y="12"/>
                </a:cxn>
                <a:cxn ang="0">
                  <a:pos x="138" y="24"/>
                </a:cxn>
                <a:cxn ang="0">
                  <a:pos x="140" y="30"/>
                </a:cxn>
                <a:cxn ang="0">
                  <a:pos x="134" y="36"/>
                </a:cxn>
                <a:cxn ang="0">
                  <a:pos x="124" y="38"/>
                </a:cxn>
                <a:cxn ang="0">
                  <a:pos x="104" y="36"/>
                </a:cxn>
                <a:cxn ang="0">
                  <a:pos x="68" y="24"/>
                </a:cxn>
                <a:cxn ang="0">
                  <a:pos x="54" y="22"/>
                </a:cxn>
                <a:cxn ang="0">
                  <a:pos x="38" y="24"/>
                </a:cxn>
                <a:cxn ang="0">
                  <a:pos x="10" y="42"/>
                </a:cxn>
                <a:cxn ang="0">
                  <a:pos x="0" y="50"/>
                </a:cxn>
              </a:cxnLst>
              <a:rect l="0" t="0" r="r" b="b"/>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8" name="Freeform 25"/>
            <p:cNvSpPr>
              <a:spLocks/>
            </p:cNvSpPr>
            <p:nvPr/>
          </p:nvSpPr>
          <p:spPr bwMode="auto">
            <a:xfrm>
              <a:off x="8310480" y="2588813"/>
              <a:ext cx="147081" cy="165593"/>
            </a:xfrm>
            <a:custGeom>
              <a:avLst/>
              <a:gdLst/>
              <a:ahLst/>
              <a:cxnLst>
                <a:cxn ang="0">
                  <a:pos x="70" y="78"/>
                </a:cxn>
                <a:cxn ang="0">
                  <a:pos x="62" y="70"/>
                </a:cxn>
                <a:cxn ang="0">
                  <a:pos x="54" y="64"/>
                </a:cxn>
                <a:cxn ang="0">
                  <a:pos x="56" y="60"/>
                </a:cxn>
                <a:cxn ang="0">
                  <a:pos x="58" y="58"/>
                </a:cxn>
                <a:cxn ang="0">
                  <a:pos x="66" y="54"/>
                </a:cxn>
                <a:cxn ang="0">
                  <a:pos x="74" y="50"/>
                </a:cxn>
                <a:cxn ang="0">
                  <a:pos x="76" y="46"/>
                </a:cxn>
                <a:cxn ang="0">
                  <a:pos x="76" y="42"/>
                </a:cxn>
                <a:cxn ang="0">
                  <a:pos x="76" y="36"/>
                </a:cxn>
                <a:cxn ang="0">
                  <a:pos x="74" y="32"/>
                </a:cxn>
                <a:cxn ang="0">
                  <a:pos x="70" y="28"/>
                </a:cxn>
                <a:cxn ang="0">
                  <a:pos x="70" y="24"/>
                </a:cxn>
                <a:cxn ang="0">
                  <a:pos x="70" y="16"/>
                </a:cxn>
                <a:cxn ang="0">
                  <a:pos x="74" y="8"/>
                </a:cxn>
                <a:cxn ang="0">
                  <a:pos x="70" y="0"/>
                </a:cxn>
                <a:cxn ang="0">
                  <a:pos x="70" y="2"/>
                </a:cxn>
                <a:cxn ang="0">
                  <a:pos x="66" y="4"/>
                </a:cxn>
                <a:cxn ang="0">
                  <a:pos x="62" y="6"/>
                </a:cxn>
                <a:cxn ang="0">
                  <a:pos x="58" y="4"/>
                </a:cxn>
                <a:cxn ang="0">
                  <a:pos x="54" y="2"/>
                </a:cxn>
                <a:cxn ang="0">
                  <a:pos x="48" y="12"/>
                </a:cxn>
                <a:cxn ang="0">
                  <a:pos x="44" y="18"/>
                </a:cxn>
                <a:cxn ang="0">
                  <a:pos x="42" y="22"/>
                </a:cxn>
                <a:cxn ang="0">
                  <a:pos x="44" y="28"/>
                </a:cxn>
                <a:cxn ang="0">
                  <a:pos x="32" y="28"/>
                </a:cxn>
                <a:cxn ang="0">
                  <a:pos x="26" y="26"/>
                </a:cxn>
                <a:cxn ang="0">
                  <a:pos x="22" y="24"/>
                </a:cxn>
                <a:cxn ang="0">
                  <a:pos x="12" y="36"/>
                </a:cxn>
                <a:cxn ang="0">
                  <a:pos x="4" y="48"/>
                </a:cxn>
                <a:cxn ang="0">
                  <a:pos x="0" y="56"/>
                </a:cxn>
                <a:cxn ang="0">
                  <a:pos x="10" y="56"/>
                </a:cxn>
                <a:cxn ang="0">
                  <a:pos x="18" y="60"/>
                </a:cxn>
                <a:cxn ang="0">
                  <a:pos x="24" y="70"/>
                </a:cxn>
                <a:cxn ang="0">
                  <a:pos x="28" y="80"/>
                </a:cxn>
                <a:cxn ang="0">
                  <a:pos x="24" y="84"/>
                </a:cxn>
                <a:cxn ang="0">
                  <a:pos x="24" y="86"/>
                </a:cxn>
                <a:cxn ang="0">
                  <a:pos x="26" y="88"/>
                </a:cxn>
                <a:cxn ang="0">
                  <a:pos x="32" y="90"/>
                </a:cxn>
                <a:cxn ang="0">
                  <a:pos x="46" y="90"/>
                </a:cxn>
                <a:cxn ang="0">
                  <a:pos x="56" y="92"/>
                </a:cxn>
                <a:cxn ang="0">
                  <a:pos x="56" y="88"/>
                </a:cxn>
                <a:cxn ang="0">
                  <a:pos x="68" y="88"/>
                </a:cxn>
                <a:cxn ang="0">
                  <a:pos x="72" y="86"/>
                </a:cxn>
                <a:cxn ang="0">
                  <a:pos x="74" y="84"/>
                </a:cxn>
                <a:cxn ang="0">
                  <a:pos x="74" y="80"/>
                </a:cxn>
                <a:cxn ang="0">
                  <a:pos x="70" y="78"/>
                </a:cxn>
              </a:cxnLst>
              <a:rect l="0" t="0" r="r" b="b"/>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9" name="Freeform 26"/>
            <p:cNvSpPr>
              <a:spLocks/>
            </p:cNvSpPr>
            <p:nvPr/>
          </p:nvSpPr>
          <p:spPr bwMode="auto">
            <a:xfrm>
              <a:off x="8418226" y="2731677"/>
              <a:ext cx="128269" cy="136371"/>
            </a:xfrm>
            <a:custGeom>
              <a:avLst/>
              <a:gdLst/>
              <a:ahLst/>
              <a:cxnLst>
                <a:cxn ang="0">
                  <a:pos x="18" y="0"/>
                </a:cxn>
                <a:cxn ang="0">
                  <a:pos x="18" y="2"/>
                </a:cxn>
                <a:cxn ang="0">
                  <a:pos x="18" y="4"/>
                </a:cxn>
                <a:cxn ang="0">
                  <a:pos x="16" y="6"/>
                </a:cxn>
                <a:cxn ang="0">
                  <a:pos x="12" y="8"/>
                </a:cxn>
                <a:cxn ang="0">
                  <a:pos x="0" y="8"/>
                </a:cxn>
                <a:cxn ang="0">
                  <a:pos x="0" y="12"/>
                </a:cxn>
                <a:cxn ang="0">
                  <a:pos x="2" y="16"/>
                </a:cxn>
                <a:cxn ang="0">
                  <a:pos x="4" y="20"/>
                </a:cxn>
                <a:cxn ang="0">
                  <a:pos x="6" y="28"/>
                </a:cxn>
                <a:cxn ang="0">
                  <a:pos x="8" y="40"/>
                </a:cxn>
                <a:cxn ang="0">
                  <a:pos x="14" y="56"/>
                </a:cxn>
                <a:cxn ang="0">
                  <a:pos x="20" y="70"/>
                </a:cxn>
                <a:cxn ang="0">
                  <a:pos x="24" y="74"/>
                </a:cxn>
                <a:cxn ang="0">
                  <a:pos x="30" y="76"/>
                </a:cxn>
                <a:cxn ang="0">
                  <a:pos x="40" y="74"/>
                </a:cxn>
                <a:cxn ang="0">
                  <a:pos x="50" y="70"/>
                </a:cxn>
                <a:cxn ang="0">
                  <a:pos x="60" y="64"/>
                </a:cxn>
                <a:cxn ang="0">
                  <a:pos x="64" y="60"/>
                </a:cxn>
                <a:cxn ang="0">
                  <a:pos x="64" y="58"/>
                </a:cxn>
                <a:cxn ang="0">
                  <a:pos x="64" y="50"/>
                </a:cxn>
                <a:cxn ang="0">
                  <a:pos x="58" y="42"/>
                </a:cxn>
                <a:cxn ang="0">
                  <a:pos x="52" y="32"/>
                </a:cxn>
                <a:cxn ang="0">
                  <a:pos x="46" y="26"/>
                </a:cxn>
                <a:cxn ang="0">
                  <a:pos x="18" y="0"/>
                </a:cxn>
              </a:cxnLst>
              <a:rect l="0" t="0" r="r" b="b"/>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30" name="Group 29"/>
            <p:cNvGrpSpPr/>
            <p:nvPr/>
          </p:nvGrpSpPr>
          <p:grpSpPr>
            <a:xfrm>
              <a:off x="1052567" y="1454012"/>
              <a:ext cx="2433686" cy="1167267"/>
              <a:chOff x="1100067" y="1614813"/>
              <a:chExt cx="2433685" cy="1167267"/>
            </a:xfrm>
            <a:grpFill/>
          </p:grpSpPr>
          <p:sp>
            <p:nvSpPr>
              <p:cNvPr id="238" name="Freeform 28"/>
              <p:cNvSpPr>
                <a:spLocks/>
              </p:cNvSpPr>
              <p:nvPr/>
            </p:nvSpPr>
            <p:spPr bwMode="auto">
              <a:xfrm>
                <a:off x="1100067" y="1818282"/>
                <a:ext cx="2086016" cy="963798"/>
              </a:xfrm>
              <a:custGeom>
                <a:avLst/>
                <a:gdLst/>
                <a:ahLst/>
                <a:cxnLst>
                  <a:cxn ang="0">
                    <a:pos x="840" y="184"/>
                  </a:cxn>
                  <a:cxn ang="0">
                    <a:pos x="898" y="186"/>
                  </a:cxn>
                  <a:cxn ang="0">
                    <a:pos x="932" y="218"/>
                  </a:cxn>
                  <a:cxn ang="0">
                    <a:pos x="936" y="254"/>
                  </a:cxn>
                  <a:cxn ang="0">
                    <a:pos x="984" y="220"/>
                  </a:cxn>
                  <a:cxn ang="0">
                    <a:pos x="1006" y="266"/>
                  </a:cxn>
                  <a:cxn ang="0">
                    <a:pos x="1010" y="300"/>
                  </a:cxn>
                  <a:cxn ang="0">
                    <a:pos x="1040" y="324"/>
                  </a:cxn>
                  <a:cxn ang="0">
                    <a:pos x="1044" y="368"/>
                  </a:cxn>
                  <a:cxn ang="0">
                    <a:pos x="934" y="390"/>
                  </a:cxn>
                  <a:cxn ang="0">
                    <a:pos x="856" y="422"/>
                  </a:cxn>
                  <a:cxn ang="0">
                    <a:pos x="910" y="430"/>
                  </a:cxn>
                  <a:cxn ang="0">
                    <a:pos x="894" y="468"/>
                  </a:cxn>
                  <a:cxn ang="0">
                    <a:pos x="954" y="454"/>
                  </a:cxn>
                  <a:cxn ang="0">
                    <a:pos x="946" y="478"/>
                  </a:cxn>
                  <a:cxn ang="0">
                    <a:pos x="870" y="514"/>
                  </a:cxn>
                  <a:cxn ang="0">
                    <a:pos x="880" y="488"/>
                  </a:cxn>
                  <a:cxn ang="0">
                    <a:pos x="806" y="468"/>
                  </a:cxn>
                  <a:cxn ang="0">
                    <a:pos x="718" y="502"/>
                  </a:cxn>
                  <a:cxn ang="0">
                    <a:pos x="646" y="530"/>
                  </a:cxn>
                  <a:cxn ang="0">
                    <a:pos x="600" y="540"/>
                  </a:cxn>
                  <a:cxn ang="0">
                    <a:pos x="644" y="486"/>
                  </a:cxn>
                  <a:cxn ang="0">
                    <a:pos x="650" y="466"/>
                  </a:cxn>
                  <a:cxn ang="0">
                    <a:pos x="612" y="442"/>
                  </a:cxn>
                  <a:cxn ang="0">
                    <a:pos x="588" y="414"/>
                  </a:cxn>
                  <a:cxn ang="0">
                    <a:pos x="498" y="430"/>
                  </a:cxn>
                  <a:cxn ang="0">
                    <a:pos x="80" y="402"/>
                  </a:cxn>
                  <a:cxn ang="0">
                    <a:pos x="54" y="354"/>
                  </a:cxn>
                  <a:cxn ang="0">
                    <a:pos x="48" y="326"/>
                  </a:cxn>
                  <a:cxn ang="0">
                    <a:pos x="36" y="290"/>
                  </a:cxn>
                  <a:cxn ang="0">
                    <a:pos x="28" y="236"/>
                  </a:cxn>
                  <a:cxn ang="0">
                    <a:pos x="186" y="68"/>
                  </a:cxn>
                  <a:cxn ang="0">
                    <a:pos x="252" y="70"/>
                  </a:cxn>
                  <a:cxn ang="0">
                    <a:pos x="352" y="64"/>
                  </a:cxn>
                  <a:cxn ang="0">
                    <a:pos x="382" y="72"/>
                  </a:cxn>
                  <a:cxn ang="0">
                    <a:pos x="458" y="80"/>
                  </a:cxn>
                  <a:cxn ang="0">
                    <a:pos x="460" y="98"/>
                  </a:cxn>
                  <a:cxn ang="0">
                    <a:pos x="526" y="102"/>
                  </a:cxn>
                  <a:cxn ang="0">
                    <a:pos x="582" y="84"/>
                  </a:cxn>
                  <a:cxn ang="0">
                    <a:pos x="662" y="86"/>
                  </a:cxn>
                  <a:cxn ang="0">
                    <a:pos x="694" y="88"/>
                  </a:cxn>
                  <a:cxn ang="0">
                    <a:pos x="706" y="62"/>
                  </a:cxn>
                  <a:cxn ang="0">
                    <a:pos x="760" y="8"/>
                  </a:cxn>
                  <a:cxn ang="0">
                    <a:pos x="790" y="20"/>
                  </a:cxn>
                  <a:cxn ang="0">
                    <a:pos x="750" y="66"/>
                  </a:cxn>
                  <a:cxn ang="0">
                    <a:pos x="776" y="76"/>
                  </a:cxn>
                  <a:cxn ang="0">
                    <a:pos x="780" y="104"/>
                  </a:cxn>
                  <a:cxn ang="0">
                    <a:pos x="828" y="66"/>
                  </a:cxn>
                  <a:cxn ang="0">
                    <a:pos x="846" y="90"/>
                  </a:cxn>
                  <a:cxn ang="0">
                    <a:pos x="790" y="122"/>
                  </a:cxn>
                  <a:cxn ang="0">
                    <a:pos x="704" y="168"/>
                  </a:cxn>
                  <a:cxn ang="0">
                    <a:pos x="612" y="214"/>
                  </a:cxn>
                  <a:cxn ang="0">
                    <a:pos x="604" y="274"/>
                  </a:cxn>
                  <a:cxn ang="0">
                    <a:pos x="656" y="294"/>
                  </a:cxn>
                  <a:cxn ang="0">
                    <a:pos x="712" y="314"/>
                  </a:cxn>
                  <a:cxn ang="0">
                    <a:pos x="718" y="370"/>
                  </a:cxn>
                  <a:cxn ang="0">
                    <a:pos x="772" y="304"/>
                  </a:cxn>
                  <a:cxn ang="0">
                    <a:pos x="794" y="254"/>
                  </a:cxn>
                </a:cxnLst>
                <a:rect l="0" t="0" r="r" b="b"/>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9" name="Freeform 29"/>
              <p:cNvSpPr>
                <a:spLocks/>
              </p:cNvSpPr>
              <p:nvPr/>
            </p:nvSpPr>
            <p:spPr bwMode="auto">
              <a:xfrm>
                <a:off x="2905577" y="2532206"/>
                <a:ext cx="75065" cy="32127"/>
              </a:xfrm>
              <a:custGeom>
                <a:avLst/>
                <a:gdLst/>
                <a:ahLst/>
                <a:cxnLst>
                  <a:cxn ang="0">
                    <a:pos x="38" y="18"/>
                  </a:cxn>
                  <a:cxn ang="0">
                    <a:pos x="24" y="16"/>
                  </a:cxn>
                  <a:cxn ang="0">
                    <a:pos x="18" y="16"/>
                  </a:cxn>
                  <a:cxn ang="0">
                    <a:pos x="10" y="14"/>
                  </a:cxn>
                  <a:cxn ang="0">
                    <a:pos x="2" y="8"/>
                  </a:cxn>
                  <a:cxn ang="0">
                    <a:pos x="0" y="4"/>
                  </a:cxn>
                  <a:cxn ang="0">
                    <a:pos x="2" y="0"/>
                  </a:cxn>
                  <a:cxn ang="0">
                    <a:pos x="4" y="0"/>
                  </a:cxn>
                  <a:cxn ang="0">
                    <a:pos x="12" y="0"/>
                  </a:cxn>
                  <a:cxn ang="0">
                    <a:pos x="22" y="2"/>
                  </a:cxn>
                  <a:cxn ang="0">
                    <a:pos x="28" y="6"/>
                  </a:cxn>
                  <a:cxn ang="0">
                    <a:pos x="34" y="12"/>
                  </a:cxn>
                  <a:cxn ang="0">
                    <a:pos x="36" y="14"/>
                  </a:cxn>
                  <a:cxn ang="0">
                    <a:pos x="38" y="18"/>
                  </a:cxn>
                </a:cxnLst>
                <a:rect l="0" t="0" r="r" b="b"/>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0" name="Freeform 30"/>
              <p:cNvSpPr>
                <a:spLocks/>
              </p:cNvSpPr>
              <p:nvPr/>
            </p:nvSpPr>
            <p:spPr bwMode="auto">
              <a:xfrm>
                <a:off x="3028051" y="2482232"/>
                <a:ext cx="189638" cy="160633"/>
              </a:xfrm>
              <a:custGeom>
                <a:avLst/>
                <a:gdLst/>
                <a:ahLst/>
                <a:cxnLst>
                  <a:cxn ang="0">
                    <a:pos x="70" y="74"/>
                  </a:cxn>
                  <a:cxn ang="0">
                    <a:pos x="58" y="80"/>
                  </a:cxn>
                  <a:cxn ang="0">
                    <a:pos x="48" y="84"/>
                  </a:cxn>
                  <a:cxn ang="0">
                    <a:pos x="50" y="76"/>
                  </a:cxn>
                  <a:cxn ang="0">
                    <a:pos x="42" y="70"/>
                  </a:cxn>
                  <a:cxn ang="0">
                    <a:pos x="6" y="70"/>
                  </a:cxn>
                  <a:cxn ang="0">
                    <a:pos x="0" y="68"/>
                  </a:cxn>
                  <a:cxn ang="0">
                    <a:pos x="4" y="64"/>
                  </a:cxn>
                  <a:cxn ang="0">
                    <a:pos x="10" y="54"/>
                  </a:cxn>
                  <a:cxn ang="0">
                    <a:pos x="22" y="48"/>
                  </a:cxn>
                  <a:cxn ang="0">
                    <a:pos x="24" y="42"/>
                  </a:cxn>
                  <a:cxn ang="0">
                    <a:pos x="34" y="30"/>
                  </a:cxn>
                  <a:cxn ang="0">
                    <a:pos x="44" y="20"/>
                  </a:cxn>
                  <a:cxn ang="0">
                    <a:pos x="62" y="6"/>
                  </a:cxn>
                  <a:cxn ang="0">
                    <a:pos x="70" y="0"/>
                  </a:cxn>
                  <a:cxn ang="0">
                    <a:pos x="74" y="4"/>
                  </a:cxn>
                  <a:cxn ang="0">
                    <a:pos x="72" y="8"/>
                  </a:cxn>
                  <a:cxn ang="0">
                    <a:pos x="56" y="24"/>
                  </a:cxn>
                  <a:cxn ang="0">
                    <a:pos x="56" y="30"/>
                  </a:cxn>
                  <a:cxn ang="0">
                    <a:pos x="64" y="24"/>
                  </a:cxn>
                  <a:cxn ang="0">
                    <a:pos x="66" y="32"/>
                  </a:cxn>
                  <a:cxn ang="0">
                    <a:pos x="70" y="40"/>
                  </a:cxn>
                  <a:cxn ang="0">
                    <a:pos x="72" y="42"/>
                  </a:cxn>
                  <a:cxn ang="0">
                    <a:pos x="78" y="38"/>
                  </a:cxn>
                  <a:cxn ang="0">
                    <a:pos x="88" y="40"/>
                  </a:cxn>
                  <a:cxn ang="0">
                    <a:pos x="94" y="42"/>
                  </a:cxn>
                  <a:cxn ang="0">
                    <a:pos x="88" y="48"/>
                  </a:cxn>
                  <a:cxn ang="0">
                    <a:pos x="84" y="52"/>
                  </a:cxn>
                  <a:cxn ang="0">
                    <a:pos x="92" y="50"/>
                  </a:cxn>
                  <a:cxn ang="0">
                    <a:pos x="90" y="56"/>
                  </a:cxn>
                  <a:cxn ang="0">
                    <a:pos x="96" y="58"/>
                  </a:cxn>
                  <a:cxn ang="0">
                    <a:pos x="88" y="68"/>
                  </a:cxn>
                  <a:cxn ang="0">
                    <a:pos x="88" y="70"/>
                  </a:cxn>
                  <a:cxn ang="0">
                    <a:pos x="96" y="70"/>
                  </a:cxn>
                  <a:cxn ang="0">
                    <a:pos x="90" y="82"/>
                  </a:cxn>
                  <a:cxn ang="0">
                    <a:pos x="80" y="90"/>
                  </a:cxn>
                  <a:cxn ang="0">
                    <a:pos x="76" y="86"/>
                  </a:cxn>
                  <a:cxn ang="0">
                    <a:pos x="80" y="80"/>
                  </a:cxn>
                  <a:cxn ang="0">
                    <a:pos x="70" y="82"/>
                  </a:cxn>
                </a:cxnLst>
                <a:rect l="0" t="0" r="r" b="b"/>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1" name="Freeform 31"/>
              <p:cNvSpPr>
                <a:spLocks/>
              </p:cNvSpPr>
              <p:nvPr/>
            </p:nvSpPr>
            <p:spPr bwMode="auto">
              <a:xfrm>
                <a:off x="1886274" y="1811142"/>
                <a:ext cx="280506" cy="103519"/>
              </a:xfrm>
              <a:custGeom>
                <a:avLst/>
                <a:gdLst/>
                <a:ahLst/>
                <a:cxnLst>
                  <a:cxn ang="0">
                    <a:pos x="0" y="40"/>
                  </a:cxn>
                  <a:cxn ang="0">
                    <a:pos x="4" y="40"/>
                  </a:cxn>
                  <a:cxn ang="0">
                    <a:pos x="10" y="40"/>
                  </a:cxn>
                  <a:cxn ang="0">
                    <a:pos x="14" y="40"/>
                  </a:cxn>
                  <a:cxn ang="0">
                    <a:pos x="18" y="44"/>
                  </a:cxn>
                  <a:cxn ang="0">
                    <a:pos x="20" y="48"/>
                  </a:cxn>
                  <a:cxn ang="0">
                    <a:pos x="18" y="56"/>
                  </a:cxn>
                  <a:cxn ang="0">
                    <a:pos x="20" y="58"/>
                  </a:cxn>
                  <a:cxn ang="0">
                    <a:pos x="24" y="54"/>
                  </a:cxn>
                  <a:cxn ang="0">
                    <a:pos x="32" y="48"/>
                  </a:cxn>
                  <a:cxn ang="0">
                    <a:pos x="38" y="44"/>
                  </a:cxn>
                  <a:cxn ang="0">
                    <a:pos x="48" y="44"/>
                  </a:cxn>
                  <a:cxn ang="0">
                    <a:pos x="54" y="44"/>
                  </a:cxn>
                  <a:cxn ang="0">
                    <a:pos x="60" y="42"/>
                  </a:cxn>
                  <a:cxn ang="0">
                    <a:pos x="70" y="36"/>
                  </a:cxn>
                  <a:cxn ang="0">
                    <a:pos x="78" y="34"/>
                  </a:cxn>
                  <a:cxn ang="0">
                    <a:pos x="100" y="30"/>
                  </a:cxn>
                  <a:cxn ang="0">
                    <a:pos x="122" y="24"/>
                  </a:cxn>
                  <a:cxn ang="0">
                    <a:pos x="132" y="20"/>
                  </a:cxn>
                  <a:cxn ang="0">
                    <a:pos x="142" y="14"/>
                  </a:cxn>
                  <a:cxn ang="0">
                    <a:pos x="134" y="8"/>
                  </a:cxn>
                  <a:cxn ang="0">
                    <a:pos x="128" y="4"/>
                  </a:cxn>
                  <a:cxn ang="0">
                    <a:pos x="124" y="4"/>
                  </a:cxn>
                  <a:cxn ang="0">
                    <a:pos x="118" y="4"/>
                  </a:cxn>
                  <a:cxn ang="0">
                    <a:pos x="118" y="8"/>
                  </a:cxn>
                  <a:cxn ang="0">
                    <a:pos x="112" y="8"/>
                  </a:cxn>
                  <a:cxn ang="0">
                    <a:pos x="106" y="6"/>
                  </a:cxn>
                  <a:cxn ang="0">
                    <a:pos x="102" y="2"/>
                  </a:cxn>
                  <a:cxn ang="0">
                    <a:pos x="96" y="0"/>
                  </a:cxn>
                  <a:cxn ang="0">
                    <a:pos x="76" y="2"/>
                  </a:cxn>
                  <a:cxn ang="0">
                    <a:pos x="60" y="4"/>
                  </a:cxn>
                  <a:cxn ang="0">
                    <a:pos x="48" y="14"/>
                  </a:cxn>
                  <a:cxn ang="0">
                    <a:pos x="44" y="18"/>
                  </a:cxn>
                  <a:cxn ang="0">
                    <a:pos x="38" y="22"/>
                  </a:cxn>
                  <a:cxn ang="0">
                    <a:pos x="24" y="28"/>
                  </a:cxn>
                  <a:cxn ang="0">
                    <a:pos x="12" y="34"/>
                  </a:cxn>
                  <a:cxn ang="0">
                    <a:pos x="6" y="36"/>
                  </a:cxn>
                  <a:cxn ang="0">
                    <a:pos x="0" y="40"/>
                  </a:cxn>
                </a:cxnLst>
                <a:rect l="0" t="0" r="r" b="b"/>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2" name="Freeform 32"/>
              <p:cNvSpPr>
                <a:spLocks/>
              </p:cNvSpPr>
              <p:nvPr/>
            </p:nvSpPr>
            <p:spPr bwMode="auto">
              <a:xfrm>
                <a:off x="2561858" y="1689775"/>
                <a:ext cx="102720" cy="46405"/>
              </a:xfrm>
              <a:custGeom>
                <a:avLst/>
                <a:gdLst/>
                <a:ahLst/>
                <a:cxnLst>
                  <a:cxn ang="0">
                    <a:pos x="34" y="26"/>
                  </a:cxn>
                  <a:cxn ang="0">
                    <a:pos x="32" y="24"/>
                  </a:cxn>
                  <a:cxn ang="0">
                    <a:pos x="30" y="22"/>
                  </a:cxn>
                  <a:cxn ang="0">
                    <a:pos x="26" y="18"/>
                  </a:cxn>
                  <a:cxn ang="0">
                    <a:pos x="20" y="18"/>
                  </a:cxn>
                  <a:cxn ang="0">
                    <a:pos x="12" y="18"/>
                  </a:cxn>
                  <a:cxn ang="0">
                    <a:pos x="6" y="18"/>
                  </a:cxn>
                  <a:cxn ang="0">
                    <a:pos x="0" y="16"/>
                  </a:cxn>
                  <a:cxn ang="0">
                    <a:pos x="8" y="6"/>
                  </a:cxn>
                  <a:cxn ang="0">
                    <a:pos x="14" y="2"/>
                  </a:cxn>
                  <a:cxn ang="0">
                    <a:pos x="24" y="0"/>
                  </a:cxn>
                  <a:cxn ang="0">
                    <a:pos x="28" y="2"/>
                  </a:cxn>
                  <a:cxn ang="0">
                    <a:pos x="30" y="4"/>
                  </a:cxn>
                  <a:cxn ang="0">
                    <a:pos x="32" y="6"/>
                  </a:cxn>
                  <a:cxn ang="0">
                    <a:pos x="34" y="8"/>
                  </a:cxn>
                  <a:cxn ang="0">
                    <a:pos x="40" y="8"/>
                  </a:cxn>
                  <a:cxn ang="0">
                    <a:pos x="48" y="10"/>
                  </a:cxn>
                  <a:cxn ang="0">
                    <a:pos x="52" y="12"/>
                  </a:cxn>
                  <a:cxn ang="0">
                    <a:pos x="52" y="16"/>
                  </a:cxn>
                  <a:cxn ang="0">
                    <a:pos x="52" y="22"/>
                  </a:cxn>
                  <a:cxn ang="0">
                    <a:pos x="48" y="24"/>
                  </a:cxn>
                  <a:cxn ang="0">
                    <a:pos x="42" y="26"/>
                  </a:cxn>
                  <a:cxn ang="0">
                    <a:pos x="34" y="26"/>
                  </a:cxn>
                </a:cxnLst>
                <a:rect l="0" t="0" r="r" b="b"/>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3" name="Freeform 33"/>
              <p:cNvSpPr>
                <a:spLocks/>
              </p:cNvSpPr>
              <p:nvPr/>
            </p:nvSpPr>
            <p:spPr bwMode="auto">
              <a:xfrm>
                <a:off x="2004797" y="1825421"/>
                <a:ext cx="402980" cy="146355"/>
              </a:xfrm>
              <a:custGeom>
                <a:avLst/>
                <a:gdLst/>
                <a:ahLst/>
                <a:cxnLst>
                  <a:cxn ang="0">
                    <a:pos x="172" y="62"/>
                  </a:cxn>
                  <a:cxn ang="0">
                    <a:pos x="166" y="70"/>
                  </a:cxn>
                  <a:cxn ang="0">
                    <a:pos x="158" y="78"/>
                  </a:cxn>
                  <a:cxn ang="0">
                    <a:pos x="146" y="78"/>
                  </a:cxn>
                  <a:cxn ang="0">
                    <a:pos x="124" y="70"/>
                  </a:cxn>
                  <a:cxn ang="0">
                    <a:pos x="120" y="64"/>
                  </a:cxn>
                  <a:cxn ang="0">
                    <a:pos x="94" y="66"/>
                  </a:cxn>
                  <a:cxn ang="0">
                    <a:pos x="78" y="74"/>
                  </a:cxn>
                  <a:cxn ang="0">
                    <a:pos x="60" y="82"/>
                  </a:cxn>
                  <a:cxn ang="0">
                    <a:pos x="40" y="80"/>
                  </a:cxn>
                  <a:cxn ang="0">
                    <a:pos x="28" y="82"/>
                  </a:cxn>
                  <a:cxn ang="0">
                    <a:pos x="32" y="72"/>
                  </a:cxn>
                  <a:cxn ang="0">
                    <a:pos x="22" y="70"/>
                  </a:cxn>
                  <a:cxn ang="0">
                    <a:pos x="6" y="64"/>
                  </a:cxn>
                  <a:cxn ang="0">
                    <a:pos x="14" y="56"/>
                  </a:cxn>
                  <a:cxn ang="0">
                    <a:pos x="70" y="54"/>
                  </a:cxn>
                  <a:cxn ang="0">
                    <a:pos x="72" y="50"/>
                  </a:cxn>
                  <a:cxn ang="0">
                    <a:pos x="12" y="44"/>
                  </a:cxn>
                  <a:cxn ang="0">
                    <a:pos x="18" y="36"/>
                  </a:cxn>
                  <a:cxn ang="0">
                    <a:pos x="20" y="30"/>
                  </a:cxn>
                  <a:cxn ang="0">
                    <a:pos x="42" y="26"/>
                  </a:cxn>
                  <a:cxn ang="0">
                    <a:pos x="68" y="20"/>
                  </a:cxn>
                  <a:cxn ang="0">
                    <a:pos x="90" y="6"/>
                  </a:cxn>
                  <a:cxn ang="0">
                    <a:pos x="94" y="18"/>
                  </a:cxn>
                  <a:cxn ang="0">
                    <a:pos x="102" y="16"/>
                  </a:cxn>
                  <a:cxn ang="0">
                    <a:pos x="120" y="20"/>
                  </a:cxn>
                  <a:cxn ang="0">
                    <a:pos x="124" y="16"/>
                  </a:cxn>
                  <a:cxn ang="0">
                    <a:pos x="130" y="12"/>
                  </a:cxn>
                  <a:cxn ang="0">
                    <a:pos x="142" y="16"/>
                  </a:cxn>
                  <a:cxn ang="0">
                    <a:pos x="138" y="28"/>
                  </a:cxn>
                  <a:cxn ang="0">
                    <a:pos x="144" y="28"/>
                  </a:cxn>
                  <a:cxn ang="0">
                    <a:pos x="150" y="24"/>
                  </a:cxn>
                  <a:cxn ang="0">
                    <a:pos x="152" y="12"/>
                  </a:cxn>
                  <a:cxn ang="0">
                    <a:pos x="174" y="4"/>
                  </a:cxn>
                  <a:cxn ang="0">
                    <a:pos x="204" y="0"/>
                  </a:cxn>
                  <a:cxn ang="0">
                    <a:pos x="196" y="10"/>
                  </a:cxn>
                  <a:cxn ang="0">
                    <a:pos x="172" y="30"/>
                  </a:cxn>
                  <a:cxn ang="0">
                    <a:pos x="166" y="44"/>
                  </a:cxn>
                  <a:cxn ang="0">
                    <a:pos x="170" y="50"/>
                  </a:cxn>
                  <a:cxn ang="0">
                    <a:pos x="186" y="54"/>
                  </a:cxn>
                  <a:cxn ang="0">
                    <a:pos x="190" y="58"/>
                  </a:cxn>
                  <a:cxn ang="0">
                    <a:pos x="182" y="64"/>
                  </a:cxn>
                </a:cxnLst>
                <a:rect l="0" t="0" r="r" b="b"/>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4" name="Freeform 34"/>
              <p:cNvSpPr>
                <a:spLocks/>
              </p:cNvSpPr>
              <p:nvPr/>
            </p:nvSpPr>
            <p:spPr bwMode="auto">
              <a:xfrm>
                <a:off x="2107518" y="1729041"/>
                <a:ext cx="189638" cy="46405"/>
              </a:xfrm>
              <a:custGeom>
                <a:avLst/>
                <a:gdLst/>
                <a:ahLst/>
                <a:cxnLst>
                  <a:cxn ang="0">
                    <a:pos x="0" y="24"/>
                  </a:cxn>
                  <a:cxn ang="0">
                    <a:pos x="6" y="24"/>
                  </a:cxn>
                  <a:cxn ang="0">
                    <a:pos x="12" y="24"/>
                  </a:cxn>
                  <a:cxn ang="0">
                    <a:pos x="16" y="24"/>
                  </a:cxn>
                  <a:cxn ang="0">
                    <a:pos x="18" y="26"/>
                  </a:cxn>
                  <a:cxn ang="0">
                    <a:pos x="26" y="26"/>
                  </a:cxn>
                  <a:cxn ang="0">
                    <a:pos x="42" y="20"/>
                  </a:cxn>
                  <a:cxn ang="0">
                    <a:pos x="52" y="16"/>
                  </a:cxn>
                  <a:cxn ang="0">
                    <a:pos x="58" y="22"/>
                  </a:cxn>
                  <a:cxn ang="0">
                    <a:pos x="68" y="16"/>
                  </a:cxn>
                  <a:cxn ang="0">
                    <a:pos x="76" y="12"/>
                  </a:cxn>
                  <a:cxn ang="0">
                    <a:pos x="86" y="8"/>
                  </a:cxn>
                  <a:cxn ang="0">
                    <a:pos x="96" y="4"/>
                  </a:cxn>
                  <a:cxn ang="0">
                    <a:pos x="90" y="0"/>
                  </a:cxn>
                  <a:cxn ang="0">
                    <a:pos x="78" y="2"/>
                  </a:cxn>
                  <a:cxn ang="0">
                    <a:pos x="70" y="4"/>
                  </a:cxn>
                  <a:cxn ang="0">
                    <a:pos x="46" y="10"/>
                  </a:cxn>
                  <a:cxn ang="0">
                    <a:pos x="24" y="16"/>
                  </a:cxn>
                  <a:cxn ang="0">
                    <a:pos x="16" y="18"/>
                  </a:cxn>
                  <a:cxn ang="0">
                    <a:pos x="4" y="18"/>
                  </a:cxn>
                  <a:cxn ang="0">
                    <a:pos x="4" y="24"/>
                  </a:cxn>
                  <a:cxn ang="0">
                    <a:pos x="0" y="24"/>
                  </a:cxn>
                </a:cxnLst>
                <a:rect l="0" t="0" r="r" b="b"/>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5" name="Freeform 35"/>
              <p:cNvSpPr>
                <a:spLocks/>
              </p:cNvSpPr>
              <p:nvPr/>
            </p:nvSpPr>
            <p:spPr bwMode="auto">
              <a:xfrm>
                <a:off x="2194435" y="1750459"/>
                <a:ext cx="260752" cy="57114"/>
              </a:xfrm>
              <a:custGeom>
                <a:avLst/>
                <a:gdLst/>
                <a:ahLst/>
                <a:cxnLst>
                  <a:cxn ang="0">
                    <a:pos x="34" y="32"/>
                  </a:cxn>
                  <a:cxn ang="0">
                    <a:pos x="30" y="30"/>
                  </a:cxn>
                  <a:cxn ang="0">
                    <a:pos x="28" y="30"/>
                  </a:cxn>
                  <a:cxn ang="0">
                    <a:pos x="30" y="26"/>
                  </a:cxn>
                  <a:cxn ang="0">
                    <a:pos x="36" y="24"/>
                  </a:cxn>
                  <a:cxn ang="0">
                    <a:pos x="18" y="22"/>
                  </a:cxn>
                  <a:cxn ang="0">
                    <a:pos x="0" y="20"/>
                  </a:cxn>
                  <a:cxn ang="0">
                    <a:pos x="0" y="18"/>
                  </a:cxn>
                  <a:cxn ang="0">
                    <a:pos x="6" y="16"/>
                  </a:cxn>
                  <a:cxn ang="0">
                    <a:pos x="24" y="10"/>
                  </a:cxn>
                  <a:cxn ang="0">
                    <a:pos x="40" y="4"/>
                  </a:cxn>
                  <a:cxn ang="0">
                    <a:pos x="54" y="0"/>
                  </a:cxn>
                  <a:cxn ang="0">
                    <a:pos x="54" y="6"/>
                  </a:cxn>
                  <a:cxn ang="0">
                    <a:pos x="56" y="6"/>
                  </a:cxn>
                  <a:cxn ang="0">
                    <a:pos x="64" y="6"/>
                  </a:cxn>
                  <a:cxn ang="0">
                    <a:pos x="64" y="14"/>
                  </a:cxn>
                  <a:cxn ang="0">
                    <a:pos x="66" y="16"/>
                  </a:cxn>
                  <a:cxn ang="0">
                    <a:pos x="68" y="18"/>
                  </a:cxn>
                  <a:cxn ang="0">
                    <a:pos x="74" y="18"/>
                  </a:cxn>
                  <a:cxn ang="0">
                    <a:pos x="84" y="16"/>
                  </a:cxn>
                  <a:cxn ang="0">
                    <a:pos x="92" y="14"/>
                  </a:cxn>
                  <a:cxn ang="0">
                    <a:pos x="100" y="6"/>
                  </a:cxn>
                  <a:cxn ang="0">
                    <a:pos x="108" y="0"/>
                  </a:cxn>
                  <a:cxn ang="0">
                    <a:pos x="114" y="0"/>
                  </a:cxn>
                  <a:cxn ang="0">
                    <a:pos x="114" y="8"/>
                  </a:cxn>
                  <a:cxn ang="0">
                    <a:pos x="110" y="12"/>
                  </a:cxn>
                  <a:cxn ang="0">
                    <a:pos x="120" y="14"/>
                  </a:cxn>
                  <a:cxn ang="0">
                    <a:pos x="132" y="14"/>
                  </a:cxn>
                  <a:cxn ang="0">
                    <a:pos x="118" y="22"/>
                  </a:cxn>
                  <a:cxn ang="0">
                    <a:pos x="110" y="28"/>
                  </a:cxn>
                  <a:cxn ang="0">
                    <a:pos x="104" y="28"/>
                  </a:cxn>
                  <a:cxn ang="0">
                    <a:pos x="98" y="28"/>
                  </a:cxn>
                  <a:cxn ang="0">
                    <a:pos x="94" y="26"/>
                  </a:cxn>
                  <a:cxn ang="0">
                    <a:pos x="90" y="24"/>
                  </a:cxn>
                  <a:cxn ang="0">
                    <a:pos x="84" y="22"/>
                  </a:cxn>
                  <a:cxn ang="0">
                    <a:pos x="72" y="24"/>
                  </a:cxn>
                  <a:cxn ang="0">
                    <a:pos x="60" y="28"/>
                  </a:cxn>
                  <a:cxn ang="0">
                    <a:pos x="48" y="30"/>
                  </a:cxn>
                  <a:cxn ang="0">
                    <a:pos x="34" y="32"/>
                  </a:cxn>
                </a:cxnLst>
                <a:rect l="0" t="0" r="r" b="b"/>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6" name="Freeform 36"/>
              <p:cNvSpPr>
                <a:spLocks/>
              </p:cNvSpPr>
              <p:nvPr/>
            </p:nvSpPr>
            <p:spPr bwMode="auto">
              <a:xfrm>
                <a:off x="2340614" y="1700484"/>
                <a:ext cx="126425" cy="32127"/>
              </a:xfrm>
              <a:custGeom>
                <a:avLst/>
                <a:gdLst/>
                <a:ahLst/>
                <a:cxnLst>
                  <a:cxn ang="0">
                    <a:pos x="12" y="18"/>
                  </a:cxn>
                  <a:cxn ang="0">
                    <a:pos x="6" y="16"/>
                  </a:cxn>
                  <a:cxn ang="0">
                    <a:pos x="0" y="14"/>
                  </a:cxn>
                  <a:cxn ang="0">
                    <a:pos x="8" y="12"/>
                  </a:cxn>
                  <a:cxn ang="0">
                    <a:pos x="18" y="12"/>
                  </a:cxn>
                  <a:cxn ang="0">
                    <a:pos x="26" y="10"/>
                  </a:cxn>
                  <a:cxn ang="0">
                    <a:pos x="28" y="10"/>
                  </a:cxn>
                  <a:cxn ang="0">
                    <a:pos x="30" y="8"/>
                  </a:cxn>
                  <a:cxn ang="0">
                    <a:pos x="48" y="0"/>
                  </a:cxn>
                  <a:cxn ang="0">
                    <a:pos x="58" y="2"/>
                  </a:cxn>
                  <a:cxn ang="0">
                    <a:pos x="64" y="4"/>
                  </a:cxn>
                  <a:cxn ang="0">
                    <a:pos x="58" y="10"/>
                  </a:cxn>
                  <a:cxn ang="0">
                    <a:pos x="48" y="16"/>
                  </a:cxn>
                  <a:cxn ang="0">
                    <a:pos x="30" y="18"/>
                  </a:cxn>
                  <a:cxn ang="0">
                    <a:pos x="30" y="16"/>
                  </a:cxn>
                  <a:cxn ang="0">
                    <a:pos x="28" y="16"/>
                  </a:cxn>
                  <a:cxn ang="0">
                    <a:pos x="22" y="16"/>
                  </a:cxn>
                  <a:cxn ang="0">
                    <a:pos x="12" y="18"/>
                  </a:cxn>
                </a:cxnLst>
                <a:rect l="0" t="0" r="r" b="b"/>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7" name="Freeform 37"/>
              <p:cNvSpPr>
                <a:spLocks/>
              </p:cNvSpPr>
              <p:nvPr/>
            </p:nvSpPr>
            <p:spPr bwMode="auto">
              <a:xfrm>
                <a:off x="2423581" y="1818282"/>
                <a:ext cx="146179" cy="74962"/>
              </a:xfrm>
              <a:custGeom>
                <a:avLst/>
                <a:gdLst/>
                <a:ahLst/>
                <a:cxnLst>
                  <a:cxn ang="0">
                    <a:pos x="74" y="4"/>
                  </a:cxn>
                  <a:cxn ang="0">
                    <a:pos x="70" y="6"/>
                  </a:cxn>
                  <a:cxn ang="0">
                    <a:pos x="66" y="8"/>
                  </a:cxn>
                  <a:cxn ang="0">
                    <a:pos x="58" y="14"/>
                  </a:cxn>
                  <a:cxn ang="0">
                    <a:pos x="66" y="22"/>
                  </a:cxn>
                  <a:cxn ang="0">
                    <a:pos x="56" y="28"/>
                  </a:cxn>
                  <a:cxn ang="0">
                    <a:pos x="52" y="30"/>
                  </a:cxn>
                  <a:cxn ang="0">
                    <a:pos x="48" y="28"/>
                  </a:cxn>
                  <a:cxn ang="0">
                    <a:pos x="48" y="32"/>
                  </a:cxn>
                  <a:cxn ang="0">
                    <a:pos x="44" y="34"/>
                  </a:cxn>
                  <a:cxn ang="0">
                    <a:pos x="38" y="36"/>
                  </a:cxn>
                  <a:cxn ang="0">
                    <a:pos x="32" y="38"/>
                  </a:cxn>
                  <a:cxn ang="0">
                    <a:pos x="26" y="42"/>
                  </a:cxn>
                  <a:cxn ang="0">
                    <a:pos x="18" y="42"/>
                  </a:cxn>
                  <a:cxn ang="0">
                    <a:pos x="18" y="36"/>
                  </a:cxn>
                  <a:cxn ang="0">
                    <a:pos x="16" y="34"/>
                  </a:cxn>
                  <a:cxn ang="0">
                    <a:pos x="10" y="32"/>
                  </a:cxn>
                  <a:cxn ang="0">
                    <a:pos x="4" y="28"/>
                  </a:cxn>
                  <a:cxn ang="0">
                    <a:pos x="2" y="26"/>
                  </a:cxn>
                  <a:cxn ang="0">
                    <a:pos x="0" y="22"/>
                  </a:cxn>
                  <a:cxn ang="0">
                    <a:pos x="2" y="20"/>
                  </a:cxn>
                  <a:cxn ang="0">
                    <a:pos x="4" y="18"/>
                  </a:cxn>
                  <a:cxn ang="0">
                    <a:pos x="8" y="16"/>
                  </a:cxn>
                  <a:cxn ang="0">
                    <a:pos x="14" y="16"/>
                  </a:cxn>
                  <a:cxn ang="0">
                    <a:pos x="16" y="18"/>
                  </a:cxn>
                  <a:cxn ang="0">
                    <a:pos x="20" y="20"/>
                  </a:cxn>
                  <a:cxn ang="0">
                    <a:pos x="22" y="20"/>
                  </a:cxn>
                  <a:cxn ang="0">
                    <a:pos x="30" y="18"/>
                  </a:cxn>
                  <a:cxn ang="0">
                    <a:pos x="32" y="16"/>
                  </a:cxn>
                  <a:cxn ang="0">
                    <a:pos x="32" y="14"/>
                  </a:cxn>
                  <a:cxn ang="0">
                    <a:pos x="32" y="8"/>
                  </a:cxn>
                  <a:cxn ang="0">
                    <a:pos x="38" y="4"/>
                  </a:cxn>
                  <a:cxn ang="0">
                    <a:pos x="50" y="4"/>
                  </a:cxn>
                  <a:cxn ang="0">
                    <a:pos x="74" y="0"/>
                  </a:cxn>
                  <a:cxn ang="0">
                    <a:pos x="74" y="4"/>
                  </a:cxn>
                </a:cxnLst>
                <a:rect l="0" t="0" r="r" b="b"/>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8" name="Freeform 38"/>
              <p:cNvSpPr>
                <a:spLocks/>
              </p:cNvSpPr>
              <p:nvPr/>
            </p:nvSpPr>
            <p:spPr bwMode="auto">
              <a:xfrm>
                <a:off x="2395925" y="1928940"/>
                <a:ext cx="79016" cy="39266"/>
              </a:xfrm>
              <a:custGeom>
                <a:avLst/>
                <a:gdLst/>
                <a:ahLst/>
                <a:cxnLst>
                  <a:cxn ang="0">
                    <a:pos x="22" y="22"/>
                  </a:cxn>
                  <a:cxn ang="0">
                    <a:pos x="16" y="22"/>
                  </a:cxn>
                  <a:cxn ang="0">
                    <a:pos x="8" y="20"/>
                  </a:cxn>
                  <a:cxn ang="0">
                    <a:pos x="0" y="14"/>
                  </a:cxn>
                  <a:cxn ang="0">
                    <a:pos x="6" y="10"/>
                  </a:cxn>
                  <a:cxn ang="0">
                    <a:pos x="12" y="6"/>
                  </a:cxn>
                  <a:cxn ang="0">
                    <a:pos x="30" y="0"/>
                  </a:cxn>
                  <a:cxn ang="0">
                    <a:pos x="32" y="4"/>
                  </a:cxn>
                  <a:cxn ang="0">
                    <a:pos x="34" y="6"/>
                  </a:cxn>
                  <a:cxn ang="0">
                    <a:pos x="40" y="6"/>
                  </a:cxn>
                  <a:cxn ang="0">
                    <a:pos x="40" y="18"/>
                  </a:cxn>
                  <a:cxn ang="0">
                    <a:pos x="32" y="22"/>
                  </a:cxn>
                  <a:cxn ang="0">
                    <a:pos x="22" y="22"/>
                  </a:cxn>
                </a:cxnLst>
                <a:rect l="0" t="0" r="r" b="b"/>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9" name="Freeform 39"/>
              <p:cNvSpPr>
                <a:spLocks/>
              </p:cNvSpPr>
              <p:nvPr/>
            </p:nvSpPr>
            <p:spPr bwMode="auto">
              <a:xfrm>
                <a:off x="2561858" y="2046737"/>
                <a:ext cx="158031" cy="74962"/>
              </a:xfrm>
              <a:custGeom>
                <a:avLst/>
                <a:gdLst/>
                <a:ahLst/>
                <a:cxnLst>
                  <a:cxn ang="0">
                    <a:pos x="58" y="40"/>
                  </a:cxn>
                  <a:cxn ang="0">
                    <a:pos x="56" y="30"/>
                  </a:cxn>
                  <a:cxn ang="0">
                    <a:pos x="52" y="26"/>
                  </a:cxn>
                  <a:cxn ang="0">
                    <a:pos x="48" y="26"/>
                  </a:cxn>
                  <a:cxn ang="0">
                    <a:pos x="42" y="26"/>
                  </a:cxn>
                  <a:cxn ang="0">
                    <a:pos x="38" y="30"/>
                  </a:cxn>
                  <a:cxn ang="0">
                    <a:pos x="30" y="36"/>
                  </a:cxn>
                  <a:cxn ang="0">
                    <a:pos x="22" y="40"/>
                  </a:cxn>
                  <a:cxn ang="0">
                    <a:pos x="16" y="42"/>
                  </a:cxn>
                  <a:cxn ang="0">
                    <a:pos x="10" y="40"/>
                  </a:cxn>
                  <a:cxn ang="0">
                    <a:pos x="14" y="38"/>
                  </a:cxn>
                  <a:cxn ang="0">
                    <a:pos x="10" y="36"/>
                  </a:cxn>
                  <a:cxn ang="0">
                    <a:pos x="6" y="36"/>
                  </a:cxn>
                  <a:cxn ang="0">
                    <a:pos x="4" y="36"/>
                  </a:cxn>
                  <a:cxn ang="0">
                    <a:pos x="0" y="34"/>
                  </a:cxn>
                  <a:cxn ang="0">
                    <a:pos x="8" y="24"/>
                  </a:cxn>
                  <a:cxn ang="0">
                    <a:pos x="22" y="14"/>
                  </a:cxn>
                  <a:cxn ang="0">
                    <a:pos x="46" y="0"/>
                  </a:cxn>
                  <a:cxn ang="0">
                    <a:pos x="52" y="6"/>
                  </a:cxn>
                  <a:cxn ang="0">
                    <a:pos x="58" y="12"/>
                  </a:cxn>
                  <a:cxn ang="0">
                    <a:pos x="70" y="22"/>
                  </a:cxn>
                  <a:cxn ang="0">
                    <a:pos x="68" y="28"/>
                  </a:cxn>
                  <a:cxn ang="0">
                    <a:pos x="74" y="28"/>
                  </a:cxn>
                  <a:cxn ang="0">
                    <a:pos x="80" y="30"/>
                  </a:cxn>
                  <a:cxn ang="0">
                    <a:pos x="74" y="36"/>
                  </a:cxn>
                  <a:cxn ang="0">
                    <a:pos x="70" y="38"/>
                  </a:cxn>
                  <a:cxn ang="0">
                    <a:pos x="64" y="40"/>
                  </a:cxn>
                  <a:cxn ang="0">
                    <a:pos x="60" y="38"/>
                  </a:cxn>
                  <a:cxn ang="0">
                    <a:pos x="60" y="36"/>
                  </a:cxn>
                  <a:cxn ang="0">
                    <a:pos x="58" y="40"/>
                  </a:cxn>
                </a:cxnLst>
                <a:rect l="0" t="0" r="r" b="b"/>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0" name="Freeform 40"/>
              <p:cNvSpPr>
                <a:spLocks/>
              </p:cNvSpPr>
              <p:nvPr/>
            </p:nvSpPr>
            <p:spPr bwMode="auto">
              <a:xfrm>
                <a:off x="2502597" y="1750459"/>
                <a:ext cx="130376" cy="42835"/>
              </a:xfrm>
              <a:custGeom>
                <a:avLst/>
                <a:gdLst/>
                <a:ahLst/>
                <a:cxnLst>
                  <a:cxn ang="0">
                    <a:pos x="10" y="6"/>
                  </a:cxn>
                  <a:cxn ang="0">
                    <a:pos x="16" y="10"/>
                  </a:cxn>
                  <a:cxn ang="0">
                    <a:pos x="22" y="12"/>
                  </a:cxn>
                  <a:cxn ang="0">
                    <a:pos x="24" y="8"/>
                  </a:cxn>
                  <a:cxn ang="0">
                    <a:pos x="24" y="6"/>
                  </a:cxn>
                  <a:cxn ang="0">
                    <a:pos x="26" y="6"/>
                  </a:cxn>
                  <a:cxn ang="0">
                    <a:pos x="30" y="6"/>
                  </a:cxn>
                  <a:cxn ang="0">
                    <a:pos x="34" y="8"/>
                  </a:cxn>
                  <a:cxn ang="0">
                    <a:pos x="38" y="12"/>
                  </a:cxn>
                  <a:cxn ang="0">
                    <a:pos x="40" y="4"/>
                  </a:cxn>
                  <a:cxn ang="0">
                    <a:pos x="42" y="0"/>
                  </a:cxn>
                  <a:cxn ang="0">
                    <a:pos x="46" y="0"/>
                  </a:cxn>
                  <a:cxn ang="0">
                    <a:pos x="56" y="2"/>
                  </a:cxn>
                  <a:cxn ang="0">
                    <a:pos x="62" y="2"/>
                  </a:cxn>
                  <a:cxn ang="0">
                    <a:pos x="64" y="0"/>
                  </a:cxn>
                  <a:cxn ang="0">
                    <a:pos x="66" y="6"/>
                  </a:cxn>
                  <a:cxn ang="0">
                    <a:pos x="62" y="12"/>
                  </a:cxn>
                  <a:cxn ang="0">
                    <a:pos x="56" y="16"/>
                  </a:cxn>
                  <a:cxn ang="0">
                    <a:pos x="46" y="20"/>
                  </a:cxn>
                  <a:cxn ang="0">
                    <a:pos x="42" y="20"/>
                  </a:cxn>
                  <a:cxn ang="0">
                    <a:pos x="36" y="20"/>
                  </a:cxn>
                  <a:cxn ang="0">
                    <a:pos x="34" y="24"/>
                  </a:cxn>
                  <a:cxn ang="0">
                    <a:pos x="28" y="24"/>
                  </a:cxn>
                  <a:cxn ang="0">
                    <a:pos x="24" y="24"/>
                  </a:cxn>
                  <a:cxn ang="0">
                    <a:pos x="20" y="22"/>
                  </a:cxn>
                  <a:cxn ang="0">
                    <a:pos x="18" y="20"/>
                  </a:cxn>
                  <a:cxn ang="0">
                    <a:pos x="18" y="14"/>
                  </a:cxn>
                  <a:cxn ang="0">
                    <a:pos x="6" y="14"/>
                  </a:cxn>
                  <a:cxn ang="0">
                    <a:pos x="2" y="14"/>
                  </a:cxn>
                  <a:cxn ang="0">
                    <a:pos x="0" y="10"/>
                  </a:cxn>
                  <a:cxn ang="0">
                    <a:pos x="0" y="6"/>
                  </a:cxn>
                  <a:cxn ang="0">
                    <a:pos x="0" y="4"/>
                  </a:cxn>
                  <a:cxn ang="0">
                    <a:pos x="2" y="2"/>
                  </a:cxn>
                  <a:cxn ang="0">
                    <a:pos x="8" y="0"/>
                  </a:cxn>
                  <a:cxn ang="0">
                    <a:pos x="10" y="2"/>
                  </a:cxn>
                  <a:cxn ang="0">
                    <a:pos x="12" y="4"/>
                  </a:cxn>
                  <a:cxn ang="0">
                    <a:pos x="16" y="10"/>
                  </a:cxn>
                  <a:cxn ang="0">
                    <a:pos x="16" y="8"/>
                  </a:cxn>
                  <a:cxn ang="0">
                    <a:pos x="10" y="6"/>
                  </a:cxn>
                </a:cxnLst>
                <a:rect l="0" t="0" r="r" b="b"/>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1" name="Freeform 41"/>
              <p:cNvSpPr>
                <a:spLocks/>
              </p:cNvSpPr>
              <p:nvPr/>
            </p:nvSpPr>
            <p:spPr bwMode="auto">
              <a:xfrm>
                <a:off x="2672480" y="1739750"/>
                <a:ext cx="323965" cy="67823"/>
              </a:xfrm>
              <a:custGeom>
                <a:avLst/>
                <a:gdLst/>
                <a:ahLst/>
                <a:cxnLst>
                  <a:cxn ang="0">
                    <a:pos x="30" y="22"/>
                  </a:cxn>
                  <a:cxn ang="0">
                    <a:pos x="36" y="18"/>
                  </a:cxn>
                  <a:cxn ang="0">
                    <a:pos x="32" y="16"/>
                  </a:cxn>
                  <a:cxn ang="0">
                    <a:pos x="28" y="16"/>
                  </a:cxn>
                  <a:cxn ang="0">
                    <a:pos x="22" y="16"/>
                  </a:cxn>
                  <a:cxn ang="0">
                    <a:pos x="12" y="18"/>
                  </a:cxn>
                  <a:cxn ang="0">
                    <a:pos x="8" y="16"/>
                  </a:cxn>
                  <a:cxn ang="0">
                    <a:pos x="4" y="14"/>
                  </a:cxn>
                  <a:cxn ang="0">
                    <a:pos x="0" y="6"/>
                  </a:cxn>
                  <a:cxn ang="0">
                    <a:pos x="8" y="2"/>
                  </a:cxn>
                  <a:cxn ang="0">
                    <a:pos x="20" y="0"/>
                  </a:cxn>
                  <a:cxn ang="0">
                    <a:pos x="28" y="2"/>
                  </a:cxn>
                  <a:cxn ang="0">
                    <a:pos x="32" y="6"/>
                  </a:cxn>
                  <a:cxn ang="0">
                    <a:pos x="38" y="8"/>
                  </a:cxn>
                  <a:cxn ang="0">
                    <a:pos x="44" y="10"/>
                  </a:cxn>
                  <a:cxn ang="0">
                    <a:pos x="58" y="10"/>
                  </a:cxn>
                  <a:cxn ang="0">
                    <a:pos x="60" y="8"/>
                  </a:cxn>
                  <a:cxn ang="0">
                    <a:pos x="64" y="6"/>
                  </a:cxn>
                  <a:cxn ang="0">
                    <a:pos x="68" y="6"/>
                  </a:cxn>
                  <a:cxn ang="0">
                    <a:pos x="62" y="10"/>
                  </a:cxn>
                  <a:cxn ang="0">
                    <a:pos x="60" y="12"/>
                  </a:cxn>
                  <a:cxn ang="0">
                    <a:pos x="58" y="16"/>
                  </a:cxn>
                  <a:cxn ang="0">
                    <a:pos x="60" y="18"/>
                  </a:cxn>
                  <a:cxn ang="0">
                    <a:pos x="60" y="20"/>
                  </a:cxn>
                  <a:cxn ang="0">
                    <a:pos x="66" y="20"/>
                  </a:cxn>
                  <a:cxn ang="0">
                    <a:pos x="80" y="20"/>
                  </a:cxn>
                  <a:cxn ang="0">
                    <a:pos x="94" y="20"/>
                  </a:cxn>
                  <a:cxn ang="0">
                    <a:pos x="108" y="20"/>
                  </a:cxn>
                  <a:cxn ang="0">
                    <a:pos x="120" y="18"/>
                  </a:cxn>
                  <a:cxn ang="0">
                    <a:pos x="136" y="18"/>
                  </a:cxn>
                  <a:cxn ang="0">
                    <a:pos x="144" y="18"/>
                  </a:cxn>
                  <a:cxn ang="0">
                    <a:pos x="152" y="20"/>
                  </a:cxn>
                  <a:cxn ang="0">
                    <a:pos x="164" y="22"/>
                  </a:cxn>
                  <a:cxn ang="0">
                    <a:pos x="160" y="30"/>
                  </a:cxn>
                  <a:cxn ang="0">
                    <a:pos x="156" y="36"/>
                  </a:cxn>
                  <a:cxn ang="0">
                    <a:pos x="148" y="38"/>
                  </a:cxn>
                  <a:cxn ang="0">
                    <a:pos x="140" y="38"/>
                  </a:cxn>
                  <a:cxn ang="0">
                    <a:pos x="132" y="38"/>
                  </a:cxn>
                  <a:cxn ang="0">
                    <a:pos x="124" y="36"/>
                  </a:cxn>
                  <a:cxn ang="0">
                    <a:pos x="118" y="36"/>
                  </a:cxn>
                  <a:cxn ang="0">
                    <a:pos x="110" y="34"/>
                  </a:cxn>
                  <a:cxn ang="0">
                    <a:pos x="104" y="34"/>
                  </a:cxn>
                  <a:cxn ang="0">
                    <a:pos x="96" y="32"/>
                  </a:cxn>
                  <a:cxn ang="0">
                    <a:pos x="90" y="30"/>
                  </a:cxn>
                  <a:cxn ang="0">
                    <a:pos x="86" y="30"/>
                  </a:cxn>
                  <a:cxn ang="0">
                    <a:pos x="78" y="32"/>
                  </a:cxn>
                  <a:cxn ang="0">
                    <a:pos x="72" y="34"/>
                  </a:cxn>
                  <a:cxn ang="0">
                    <a:pos x="68" y="38"/>
                  </a:cxn>
                  <a:cxn ang="0">
                    <a:pos x="62" y="38"/>
                  </a:cxn>
                  <a:cxn ang="0">
                    <a:pos x="42" y="36"/>
                  </a:cxn>
                  <a:cxn ang="0">
                    <a:pos x="32" y="36"/>
                  </a:cxn>
                  <a:cxn ang="0">
                    <a:pos x="28" y="36"/>
                  </a:cxn>
                  <a:cxn ang="0">
                    <a:pos x="24" y="38"/>
                  </a:cxn>
                  <a:cxn ang="0">
                    <a:pos x="24" y="30"/>
                  </a:cxn>
                  <a:cxn ang="0">
                    <a:pos x="28" y="24"/>
                  </a:cxn>
                  <a:cxn ang="0">
                    <a:pos x="32" y="20"/>
                  </a:cxn>
                  <a:cxn ang="0">
                    <a:pos x="36" y="20"/>
                  </a:cxn>
                  <a:cxn ang="0">
                    <a:pos x="30" y="22"/>
                  </a:cxn>
                </a:cxnLst>
                <a:rect l="0" t="0" r="r" b="b"/>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2" name="Freeform 42"/>
              <p:cNvSpPr>
                <a:spLocks/>
              </p:cNvSpPr>
              <p:nvPr/>
            </p:nvSpPr>
            <p:spPr bwMode="auto">
              <a:xfrm>
                <a:off x="2625071" y="1779016"/>
                <a:ext cx="59262" cy="24987"/>
              </a:xfrm>
              <a:custGeom>
                <a:avLst/>
                <a:gdLst/>
                <a:ahLst/>
                <a:cxnLst>
                  <a:cxn ang="0">
                    <a:pos x="30" y="8"/>
                  </a:cxn>
                  <a:cxn ang="0">
                    <a:pos x="28" y="12"/>
                  </a:cxn>
                  <a:cxn ang="0">
                    <a:pos x="24" y="14"/>
                  </a:cxn>
                  <a:cxn ang="0">
                    <a:pos x="20" y="14"/>
                  </a:cxn>
                  <a:cxn ang="0">
                    <a:pos x="10" y="12"/>
                  </a:cxn>
                  <a:cxn ang="0">
                    <a:pos x="0" y="10"/>
                  </a:cxn>
                  <a:cxn ang="0">
                    <a:pos x="6" y="4"/>
                  </a:cxn>
                  <a:cxn ang="0">
                    <a:pos x="16" y="0"/>
                  </a:cxn>
                  <a:cxn ang="0">
                    <a:pos x="22" y="0"/>
                  </a:cxn>
                  <a:cxn ang="0">
                    <a:pos x="26" y="2"/>
                  </a:cxn>
                  <a:cxn ang="0">
                    <a:pos x="28" y="4"/>
                  </a:cxn>
                  <a:cxn ang="0">
                    <a:pos x="30" y="8"/>
                  </a:cxn>
                </a:cxnLst>
                <a:rect l="0" t="0" r="r" b="b"/>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3" name="Freeform 43"/>
              <p:cNvSpPr>
                <a:spLocks/>
              </p:cNvSpPr>
              <p:nvPr/>
            </p:nvSpPr>
            <p:spPr bwMode="auto">
              <a:xfrm>
                <a:off x="2688284" y="1700484"/>
                <a:ext cx="71114" cy="32127"/>
              </a:xfrm>
              <a:custGeom>
                <a:avLst/>
                <a:gdLst/>
                <a:ahLst/>
                <a:cxnLst>
                  <a:cxn ang="0">
                    <a:pos x="32" y="6"/>
                  </a:cxn>
                  <a:cxn ang="0">
                    <a:pos x="26" y="10"/>
                  </a:cxn>
                  <a:cxn ang="0">
                    <a:pos x="30" y="12"/>
                  </a:cxn>
                  <a:cxn ang="0">
                    <a:pos x="36" y="12"/>
                  </a:cxn>
                  <a:cxn ang="0">
                    <a:pos x="34" y="16"/>
                  </a:cxn>
                  <a:cxn ang="0">
                    <a:pos x="36" y="18"/>
                  </a:cxn>
                  <a:cxn ang="0">
                    <a:pos x="16" y="18"/>
                  </a:cxn>
                  <a:cxn ang="0">
                    <a:pos x="8" y="14"/>
                  </a:cxn>
                  <a:cxn ang="0">
                    <a:pos x="2" y="12"/>
                  </a:cxn>
                  <a:cxn ang="0">
                    <a:pos x="0" y="6"/>
                  </a:cxn>
                  <a:cxn ang="0">
                    <a:pos x="2" y="2"/>
                  </a:cxn>
                  <a:cxn ang="0">
                    <a:pos x="4" y="0"/>
                  </a:cxn>
                  <a:cxn ang="0">
                    <a:pos x="8" y="0"/>
                  </a:cxn>
                  <a:cxn ang="0">
                    <a:pos x="14" y="0"/>
                  </a:cxn>
                  <a:cxn ang="0">
                    <a:pos x="24" y="4"/>
                  </a:cxn>
                  <a:cxn ang="0">
                    <a:pos x="32" y="6"/>
                  </a:cxn>
                </a:cxnLst>
                <a:rect l="0" t="0" r="r" b="b"/>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4" name="Freeform 44"/>
              <p:cNvSpPr>
                <a:spLocks/>
              </p:cNvSpPr>
              <p:nvPr/>
            </p:nvSpPr>
            <p:spPr bwMode="auto">
              <a:xfrm>
                <a:off x="2779152" y="1614813"/>
                <a:ext cx="754600" cy="153494"/>
              </a:xfrm>
              <a:custGeom>
                <a:avLst/>
                <a:gdLst/>
                <a:ahLst/>
                <a:cxnLst>
                  <a:cxn ang="0">
                    <a:pos x="168" y="58"/>
                  </a:cxn>
                  <a:cxn ang="0">
                    <a:pos x="158" y="50"/>
                  </a:cxn>
                  <a:cxn ang="0">
                    <a:pos x="154" y="64"/>
                  </a:cxn>
                  <a:cxn ang="0">
                    <a:pos x="146" y="72"/>
                  </a:cxn>
                  <a:cxn ang="0">
                    <a:pos x="140" y="72"/>
                  </a:cxn>
                  <a:cxn ang="0">
                    <a:pos x="132" y="66"/>
                  </a:cxn>
                  <a:cxn ang="0">
                    <a:pos x="136" y="70"/>
                  </a:cxn>
                  <a:cxn ang="0">
                    <a:pos x="132" y="82"/>
                  </a:cxn>
                  <a:cxn ang="0">
                    <a:pos x="114" y="86"/>
                  </a:cxn>
                  <a:cxn ang="0">
                    <a:pos x="106" y="82"/>
                  </a:cxn>
                  <a:cxn ang="0">
                    <a:pos x="46" y="80"/>
                  </a:cxn>
                  <a:cxn ang="0">
                    <a:pos x="28" y="82"/>
                  </a:cxn>
                  <a:cxn ang="0">
                    <a:pos x="24" y="80"/>
                  </a:cxn>
                  <a:cxn ang="0">
                    <a:pos x="24" y="72"/>
                  </a:cxn>
                  <a:cxn ang="0">
                    <a:pos x="34" y="72"/>
                  </a:cxn>
                  <a:cxn ang="0">
                    <a:pos x="52" y="68"/>
                  </a:cxn>
                  <a:cxn ang="0">
                    <a:pos x="58" y="62"/>
                  </a:cxn>
                  <a:cxn ang="0">
                    <a:pos x="68" y="64"/>
                  </a:cxn>
                  <a:cxn ang="0">
                    <a:pos x="76" y="66"/>
                  </a:cxn>
                  <a:cxn ang="0">
                    <a:pos x="76" y="60"/>
                  </a:cxn>
                  <a:cxn ang="0">
                    <a:pos x="72" y="50"/>
                  </a:cxn>
                  <a:cxn ang="0">
                    <a:pos x="64" y="50"/>
                  </a:cxn>
                  <a:cxn ang="0">
                    <a:pos x="50" y="52"/>
                  </a:cxn>
                  <a:cxn ang="0">
                    <a:pos x="34" y="54"/>
                  </a:cxn>
                  <a:cxn ang="0">
                    <a:pos x="10" y="52"/>
                  </a:cxn>
                  <a:cxn ang="0">
                    <a:pos x="4" y="46"/>
                  </a:cxn>
                  <a:cxn ang="0">
                    <a:pos x="0" y="38"/>
                  </a:cxn>
                  <a:cxn ang="0">
                    <a:pos x="6" y="32"/>
                  </a:cxn>
                  <a:cxn ang="0">
                    <a:pos x="42" y="24"/>
                  </a:cxn>
                  <a:cxn ang="0">
                    <a:pos x="78" y="26"/>
                  </a:cxn>
                  <a:cxn ang="0">
                    <a:pos x="96" y="36"/>
                  </a:cxn>
                  <a:cxn ang="0">
                    <a:pos x="104" y="36"/>
                  </a:cxn>
                  <a:cxn ang="0">
                    <a:pos x="108" y="30"/>
                  </a:cxn>
                  <a:cxn ang="0">
                    <a:pos x="116" y="26"/>
                  </a:cxn>
                  <a:cxn ang="0">
                    <a:pos x="132" y="32"/>
                  </a:cxn>
                  <a:cxn ang="0">
                    <a:pos x="142" y="36"/>
                  </a:cxn>
                  <a:cxn ang="0">
                    <a:pos x="140" y="30"/>
                  </a:cxn>
                  <a:cxn ang="0">
                    <a:pos x="120" y="24"/>
                  </a:cxn>
                  <a:cxn ang="0">
                    <a:pos x="98" y="24"/>
                  </a:cxn>
                  <a:cxn ang="0">
                    <a:pos x="82" y="24"/>
                  </a:cxn>
                  <a:cxn ang="0">
                    <a:pos x="78" y="20"/>
                  </a:cxn>
                  <a:cxn ang="0">
                    <a:pos x="84" y="12"/>
                  </a:cxn>
                  <a:cxn ang="0">
                    <a:pos x="126" y="12"/>
                  </a:cxn>
                  <a:cxn ang="0">
                    <a:pos x="142" y="8"/>
                  </a:cxn>
                  <a:cxn ang="0">
                    <a:pos x="158" y="8"/>
                  </a:cxn>
                  <a:cxn ang="0">
                    <a:pos x="168" y="8"/>
                  </a:cxn>
                  <a:cxn ang="0">
                    <a:pos x="172" y="10"/>
                  </a:cxn>
                  <a:cxn ang="0">
                    <a:pos x="202" y="4"/>
                  </a:cxn>
                  <a:cxn ang="0">
                    <a:pos x="252" y="0"/>
                  </a:cxn>
                  <a:cxn ang="0">
                    <a:pos x="328" y="2"/>
                  </a:cxn>
                  <a:cxn ang="0">
                    <a:pos x="364" y="6"/>
                  </a:cxn>
                  <a:cxn ang="0">
                    <a:pos x="368" y="16"/>
                  </a:cxn>
                  <a:cxn ang="0">
                    <a:pos x="332" y="24"/>
                  </a:cxn>
                  <a:cxn ang="0">
                    <a:pos x="316" y="24"/>
                  </a:cxn>
                  <a:cxn ang="0">
                    <a:pos x="310" y="24"/>
                  </a:cxn>
                  <a:cxn ang="0">
                    <a:pos x="310" y="26"/>
                  </a:cxn>
                  <a:cxn ang="0">
                    <a:pos x="282" y="26"/>
                  </a:cxn>
                  <a:cxn ang="0">
                    <a:pos x="262" y="32"/>
                  </a:cxn>
                  <a:cxn ang="0">
                    <a:pos x="240" y="36"/>
                  </a:cxn>
                  <a:cxn ang="0">
                    <a:pos x="216" y="36"/>
                  </a:cxn>
                  <a:cxn ang="0">
                    <a:pos x="208" y="40"/>
                  </a:cxn>
                  <a:cxn ang="0">
                    <a:pos x="196" y="52"/>
                  </a:cxn>
                  <a:cxn ang="0">
                    <a:pos x="174" y="60"/>
                  </a:cxn>
                </a:cxnLst>
                <a:rect l="0" t="0" r="r" b="b"/>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5" name="Freeform 45"/>
              <p:cNvSpPr>
                <a:spLocks/>
              </p:cNvSpPr>
              <p:nvPr/>
            </p:nvSpPr>
            <p:spPr bwMode="auto">
              <a:xfrm>
                <a:off x="2668530" y="1825421"/>
                <a:ext cx="561012" cy="339114"/>
              </a:xfrm>
              <a:custGeom>
                <a:avLst/>
                <a:gdLst/>
                <a:ahLst/>
                <a:cxnLst>
                  <a:cxn ang="0">
                    <a:pos x="122" y="10"/>
                  </a:cxn>
                  <a:cxn ang="0">
                    <a:pos x="132" y="2"/>
                  </a:cxn>
                  <a:cxn ang="0">
                    <a:pos x="158" y="4"/>
                  </a:cxn>
                  <a:cxn ang="0">
                    <a:pos x="172" y="14"/>
                  </a:cxn>
                  <a:cxn ang="0">
                    <a:pos x="172" y="20"/>
                  </a:cxn>
                  <a:cxn ang="0">
                    <a:pos x="184" y="28"/>
                  </a:cxn>
                  <a:cxn ang="0">
                    <a:pos x="196" y="34"/>
                  </a:cxn>
                  <a:cxn ang="0">
                    <a:pos x="212" y="36"/>
                  </a:cxn>
                  <a:cxn ang="0">
                    <a:pos x="236" y="64"/>
                  </a:cxn>
                  <a:cxn ang="0">
                    <a:pos x="218" y="74"/>
                  </a:cxn>
                  <a:cxn ang="0">
                    <a:pos x="234" y="82"/>
                  </a:cxn>
                  <a:cxn ang="0">
                    <a:pos x="258" y="98"/>
                  </a:cxn>
                  <a:cxn ang="0">
                    <a:pos x="268" y="106"/>
                  </a:cxn>
                  <a:cxn ang="0">
                    <a:pos x="280" y="108"/>
                  </a:cxn>
                  <a:cxn ang="0">
                    <a:pos x="276" y="114"/>
                  </a:cxn>
                  <a:cxn ang="0">
                    <a:pos x="262" y="124"/>
                  </a:cxn>
                  <a:cxn ang="0">
                    <a:pos x="246" y="134"/>
                  </a:cxn>
                  <a:cxn ang="0">
                    <a:pos x="232" y="134"/>
                  </a:cxn>
                  <a:cxn ang="0">
                    <a:pos x="228" y="120"/>
                  </a:cxn>
                  <a:cxn ang="0">
                    <a:pos x="212" y="118"/>
                  </a:cxn>
                  <a:cxn ang="0">
                    <a:pos x="198" y="122"/>
                  </a:cxn>
                  <a:cxn ang="0">
                    <a:pos x="206" y="130"/>
                  </a:cxn>
                  <a:cxn ang="0">
                    <a:pos x="220" y="144"/>
                  </a:cxn>
                  <a:cxn ang="0">
                    <a:pos x="218" y="164"/>
                  </a:cxn>
                  <a:cxn ang="0">
                    <a:pos x="220" y="178"/>
                  </a:cxn>
                  <a:cxn ang="0">
                    <a:pos x="196" y="166"/>
                  </a:cxn>
                  <a:cxn ang="0">
                    <a:pos x="188" y="160"/>
                  </a:cxn>
                  <a:cxn ang="0">
                    <a:pos x="172" y="160"/>
                  </a:cxn>
                  <a:cxn ang="0">
                    <a:pos x="194" y="188"/>
                  </a:cxn>
                  <a:cxn ang="0">
                    <a:pos x="174" y="184"/>
                  </a:cxn>
                  <a:cxn ang="0">
                    <a:pos x="132" y="172"/>
                  </a:cxn>
                  <a:cxn ang="0">
                    <a:pos x="134" y="164"/>
                  </a:cxn>
                  <a:cxn ang="0">
                    <a:pos x="132" y="158"/>
                  </a:cxn>
                  <a:cxn ang="0">
                    <a:pos x="120" y="144"/>
                  </a:cxn>
                  <a:cxn ang="0">
                    <a:pos x="88" y="146"/>
                  </a:cxn>
                  <a:cxn ang="0">
                    <a:pos x="62" y="148"/>
                  </a:cxn>
                  <a:cxn ang="0">
                    <a:pos x="60" y="142"/>
                  </a:cxn>
                  <a:cxn ang="0">
                    <a:pos x="86" y="128"/>
                  </a:cxn>
                  <a:cxn ang="0">
                    <a:pos x="104" y="134"/>
                  </a:cxn>
                  <a:cxn ang="0">
                    <a:pos x="120" y="128"/>
                  </a:cxn>
                  <a:cxn ang="0">
                    <a:pos x="134" y="116"/>
                  </a:cxn>
                  <a:cxn ang="0">
                    <a:pos x="152" y="84"/>
                  </a:cxn>
                  <a:cxn ang="0">
                    <a:pos x="142" y="76"/>
                  </a:cxn>
                  <a:cxn ang="0">
                    <a:pos x="134" y="74"/>
                  </a:cxn>
                  <a:cxn ang="0">
                    <a:pos x="126" y="62"/>
                  </a:cxn>
                  <a:cxn ang="0">
                    <a:pos x="112" y="54"/>
                  </a:cxn>
                  <a:cxn ang="0">
                    <a:pos x="100" y="62"/>
                  </a:cxn>
                  <a:cxn ang="0">
                    <a:pos x="88" y="66"/>
                  </a:cxn>
                  <a:cxn ang="0">
                    <a:pos x="76" y="58"/>
                  </a:cxn>
                  <a:cxn ang="0">
                    <a:pos x="32" y="56"/>
                  </a:cxn>
                  <a:cxn ang="0">
                    <a:pos x="22" y="46"/>
                  </a:cxn>
                  <a:cxn ang="0">
                    <a:pos x="10" y="52"/>
                  </a:cxn>
                  <a:cxn ang="0">
                    <a:pos x="2" y="48"/>
                  </a:cxn>
                  <a:cxn ang="0">
                    <a:pos x="14" y="40"/>
                  </a:cxn>
                  <a:cxn ang="0">
                    <a:pos x="4" y="30"/>
                  </a:cxn>
                  <a:cxn ang="0">
                    <a:pos x="12" y="18"/>
                  </a:cxn>
                  <a:cxn ang="0">
                    <a:pos x="56" y="6"/>
                  </a:cxn>
                  <a:cxn ang="0">
                    <a:pos x="82" y="0"/>
                  </a:cxn>
                  <a:cxn ang="0">
                    <a:pos x="62" y="12"/>
                  </a:cxn>
                  <a:cxn ang="0">
                    <a:pos x="50" y="22"/>
                  </a:cxn>
                  <a:cxn ang="0">
                    <a:pos x="60" y="24"/>
                  </a:cxn>
                  <a:cxn ang="0">
                    <a:pos x="76" y="12"/>
                  </a:cxn>
                </a:cxnLst>
                <a:rect l="0" t="0" r="r" b="b"/>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56" name="Freeform 46"/>
              <p:cNvSpPr>
                <a:spLocks/>
              </p:cNvSpPr>
              <p:nvPr/>
            </p:nvSpPr>
            <p:spPr bwMode="auto">
              <a:xfrm>
                <a:off x="2873971" y="1971775"/>
                <a:ext cx="63213" cy="32127"/>
              </a:xfrm>
              <a:custGeom>
                <a:avLst/>
                <a:gdLst/>
                <a:ahLst/>
                <a:cxnLst>
                  <a:cxn ang="0">
                    <a:pos x="16" y="2"/>
                  </a:cxn>
                  <a:cxn ang="0">
                    <a:pos x="28" y="0"/>
                  </a:cxn>
                  <a:cxn ang="0">
                    <a:pos x="30" y="0"/>
                  </a:cxn>
                  <a:cxn ang="0">
                    <a:pos x="32" y="2"/>
                  </a:cxn>
                  <a:cxn ang="0">
                    <a:pos x="30" y="6"/>
                  </a:cxn>
                  <a:cxn ang="0">
                    <a:pos x="28" y="10"/>
                  </a:cxn>
                  <a:cxn ang="0">
                    <a:pos x="22" y="14"/>
                  </a:cxn>
                  <a:cxn ang="0">
                    <a:pos x="14" y="18"/>
                  </a:cxn>
                  <a:cxn ang="0">
                    <a:pos x="6" y="18"/>
                  </a:cxn>
                  <a:cxn ang="0">
                    <a:pos x="2" y="16"/>
                  </a:cxn>
                  <a:cxn ang="0">
                    <a:pos x="0" y="14"/>
                  </a:cxn>
                  <a:cxn ang="0">
                    <a:pos x="2" y="10"/>
                  </a:cxn>
                  <a:cxn ang="0">
                    <a:pos x="8" y="6"/>
                  </a:cxn>
                  <a:cxn ang="0">
                    <a:pos x="12" y="2"/>
                  </a:cxn>
                  <a:cxn ang="0">
                    <a:pos x="18" y="2"/>
                  </a:cxn>
                  <a:cxn ang="0">
                    <a:pos x="18" y="0"/>
                  </a:cxn>
                  <a:cxn ang="0">
                    <a:pos x="16" y="2"/>
                  </a:cxn>
                </a:cxnLst>
                <a:rect l="0" t="0" r="r" b="b"/>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31" name="Freeform 47"/>
            <p:cNvSpPr>
              <a:spLocks/>
            </p:cNvSpPr>
            <p:nvPr/>
          </p:nvSpPr>
          <p:spPr bwMode="auto">
            <a:xfrm>
              <a:off x="1052180" y="2400489"/>
              <a:ext cx="1722222" cy="774390"/>
            </a:xfrm>
            <a:custGeom>
              <a:avLst/>
              <a:gdLst/>
              <a:ahLst/>
              <a:cxnLst>
                <a:cxn ang="0">
                  <a:pos x="14" y="260"/>
                </a:cxn>
                <a:cxn ang="0">
                  <a:pos x="66" y="298"/>
                </a:cxn>
                <a:cxn ang="0">
                  <a:pos x="198" y="318"/>
                </a:cxn>
                <a:cxn ang="0">
                  <a:pos x="226" y="360"/>
                </a:cxn>
                <a:cxn ang="0">
                  <a:pos x="256" y="354"/>
                </a:cxn>
                <a:cxn ang="0">
                  <a:pos x="288" y="408"/>
                </a:cxn>
                <a:cxn ang="0">
                  <a:pos x="322" y="402"/>
                </a:cxn>
                <a:cxn ang="0">
                  <a:pos x="350" y="370"/>
                </a:cxn>
                <a:cxn ang="0">
                  <a:pos x="384" y="354"/>
                </a:cxn>
                <a:cxn ang="0">
                  <a:pos x="408" y="352"/>
                </a:cxn>
                <a:cxn ang="0">
                  <a:pos x="444" y="358"/>
                </a:cxn>
                <a:cxn ang="0">
                  <a:pos x="462" y="358"/>
                </a:cxn>
                <a:cxn ang="0">
                  <a:pos x="490" y="338"/>
                </a:cxn>
                <a:cxn ang="0">
                  <a:pos x="524" y="348"/>
                </a:cxn>
                <a:cxn ang="0">
                  <a:pos x="552" y="354"/>
                </a:cxn>
                <a:cxn ang="0">
                  <a:pos x="556" y="376"/>
                </a:cxn>
                <a:cxn ang="0">
                  <a:pos x="564" y="408"/>
                </a:cxn>
                <a:cxn ang="0">
                  <a:pos x="584" y="428"/>
                </a:cxn>
                <a:cxn ang="0">
                  <a:pos x="588" y="370"/>
                </a:cxn>
                <a:cxn ang="0">
                  <a:pos x="608" y="300"/>
                </a:cxn>
                <a:cxn ang="0">
                  <a:pos x="634" y="276"/>
                </a:cxn>
                <a:cxn ang="0">
                  <a:pos x="658" y="264"/>
                </a:cxn>
                <a:cxn ang="0">
                  <a:pos x="688" y="244"/>
                </a:cxn>
                <a:cxn ang="0">
                  <a:pos x="694" y="222"/>
                </a:cxn>
                <a:cxn ang="0">
                  <a:pos x="694" y="208"/>
                </a:cxn>
                <a:cxn ang="0">
                  <a:pos x="706" y="192"/>
                </a:cxn>
                <a:cxn ang="0">
                  <a:pos x="718" y="174"/>
                </a:cxn>
                <a:cxn ang="0">
                  <a:pos x="740" y="164"/>
                </a:cxn>
                <a:cxn ang="0">
                  <a:pos x="770" y="142"/>
                </a:cxn>
                <a:cxn ang="0">
                  <a:pos x="792" y="130"/>
                </a:cxn>
                <a:cxn ang="0">
                  <a:pos x="800" y="128"/>
                </a:cxn>
                <a:cxn ang="0">
                  <a:pos x="808" y="98"/>
                </a:cxn>
                <a:cxn ang="0">
                  <a:pos x="864" y="50"/>
                </a:cxn>
                <a:cxn ang="0">
                  <a:pos x="824" y="58"/>
                </a:cxn>
                <a:cxn ang="0">
                  <a:pos x="750" y="80"/>
                </a:cxn>
                <a:cxn ang="0">
                  <a:pos x="694" y="100"/>
                </a:cxn>
                <a:cxn ang="0">
                  <a:pos x="642" y="134"/>
                </a:cxn>
                <a:cxn ang="0">
                  <a:pos x="630" y="118"/>
                </a:cxn>
                <a:cxn ang="0">
                  <a:pos x="636" y="94"/>
                </a:cxn>
                <a:cxn ang="0">
                  <a:pos x="634" y="80"/>
                </a:cxn>
                <a:cxn ang="0">
                  <a:pos x="610" y="72"/>
                </a:cxn>
                <a:cxn ang="0">
                  <a:pos x="576" y="122"/>
                </a:cxn>
                <a:cxn ang="0">
                  <a:pos x="552" y="122"/>
                </a:cxn>
                <a:cxn ang="0">
                  <a:pos x="584" y="66"/>
                </a:cxn>
                <a:cxn ang="0">
                  <a:pos x="626" y="50"/>
                </a:cxn>
                <a:cxn ang="0">
                  <a:pos x="590" y="36"/>
                </a:cxn>
                <a:cxn ang="0">
                  <a:pos x="540" y="42"/>
                </a:cxn>
                <a:cxn ang="0">
                  <a:pos x="562" y="22"/>
                </a:cxn>
                <a:cxn ang="0">
                  <a:pos x="516" y="12"/>
                </a:cxn>
                <a:cxn ang="0">
                  <a:pos x="104" y="22"/>
                </a:cxn>
                <a:cxn ang="0">
                  <a:pos x="64" y="52"/>
                </a:cxn>
                <a:cxn ang="0">
                  <a:pos x="12" y="136"/>
                </a:cxn>
                <a:cxn ang="0">
                  <a:pos x="0" y="174"/>
                </a:cxn>
                <a:cxn ang="0">
                  <a:pos x="10" y="196"/>
                </a:cxn>
                <a:cxn ang="0">
                  <a:pos x="4" y="216"/>
                </a:cxn>
              </a:cxnLst>
              <a:rect l="0" t="0" r="r" b="b"/>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871"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2" name="Freeform 48"/>
            <p:cNvSpPr>
              <a:spLocks/>
            </p:cNvSpPr>
            <p:nvPr/>
          </p:nvSpPr>
          <p:spPr bwMode="auto">
            <a:xfrm>
              <a:off x="304802" y="1736497"/>
              <a:ext cx="1135606" cy="495155"/>
            </a:xfrm>
            <a:custGeom>
              <a:avLst/>
              <a:gdLst/>
              <a:ahLst/>
              <a:cxnLst>
                <a:cxn ang="0">
                  <a:pos x="376" y="184"/>
                </a:cxn>
                <a:cxn ang="0">
                  <a:pos x="350" y="176"/>
                </a:cxn>
                <a:cxn ang="0">
                  <a:pos x="338" y="168"/>
                </a:cxn>
                <a:cxn ang="0">
                  <a:pos x="308" y="184"/>
                </a:cxn>
                <a:cxn ang="0">
                  <a:pos x="282" y="192"/>
                </a:cxn>
                <a:cxn ang="0">
                  <a:pos x="262" y="194"/>
                </a:cxn>
                <a:cxn ang="0">
                  <a:pos x="286" y="178"/>
                </a:cxn>
                <a:cxn ang="0">
                  <a:pos x="282" y="174"/>
                </a:cxn>
                <a:cxn ang="0">
                  <a:pos x="246" y="192"/>
                </a:cxn>
                <a:cxn ang="0">
                  <a:pos x="230" y="202"/>
                </a:cxn>
                <a:cxn ang="0">
                  <a:pos x="206" y="214"/>
                </a:cxn>
                <a:cxn ang="0">
                  <a:pos x="172" y="224"/>
                </a:cxn>
                <a:cxn ang="0">
                  <a:pos x="154" y="234"/>
                </a:cxn>
                <a:cxn ang="0">
                  <a:pos x="86" y="258"/>
                </a:cxn>
                <a:cxn ang="0">
                  <a:pos x="62" y="262"/>
                </a:cxn>
                <a:cxn ang="0">
                  <a:pos x="48" y="264"/>
                </a:cxn>
                <a:cxn ang="0">
                  <a:pos x="14" y="278"/>
                </a:cxn>
                <a:cxn ang="0">
                  <a:pos x="14" y="270"/>
                </a:cxn>
                <a:cxn ang="0">
                  <a:pos x="76" y="256"/>
                </a:cxn>
                <a:cxn ang="0">
                  <a:pos x="90" y="248"/>
                </a:cxn>
                <a:cxn ang="0">
                  <a:pos x="120" y="236"/>
                </a:cxn>
                <a:cxn ang="0">
                  <a:pos x="164" y="206"/>
                </a:cxn>
                <a:cxn ang="0">
                  <a:pos x="146" y="210"/>
                </a:cxn>
                <a:cxn ang="0">
                  <a:pos x="140" y="202"/>
                </a:cxn>
                <a:cxn ang="0">
                  <a:pos x="124" y="208"/>
                </a:cxn>
                <a:cxn ang="0">
                  <a:pos x="126" y="198"/>
                </a:cxn>
                <a:cxn ang="0">
                  <a:pos x="132" y="186"/>
                </a:cxn>
                <a:cxn ang="0">
                  <a:pos x="116" y="186"/>
                </a:cxn>
                <a:cxn ang="0">
                  <a:pos x="110" y="160"/>
                </a:cxn>
                <a:cxn ang="0">
                  <a:pos x="166" y="132"/>
                </a:cxn>
                <a:cxn ang="0">
                  <a:pos x="224" y="122"/>
                </a:cxn>
                <a:cxn ang="0">
                  <a:pos x="246" y="104"/>
                </a:cxn>
                <a:cxn ang="0">
                  <a:pos x="220" y="112"/>
                </a:cxn>
                <a:cxn ang="0">
                  <a:pos x="186" y="102"/>
                </a:cxn>
                <a:cxn ang="0">
                  <a:pos x="252" y="72"/>
                </a:cxn>
                <a:cxn ang="0">
                  <a:pos x="258" y="82"/>
                </a:cxn>
                <a:cxn ang="0">
                  <a:pos x="272" y="80"/>
                </a:cxn>
                <a:cxn ang="0">
                  <a:pos x="270" y="70"/>
                </a:cxn>
                <a:cxn ang="0">
                  <a:pos x="268" y="60"/>
                </a:cxn>
                <a:cxn ang="0">
                  <a:pos x="266" y="46"/>
                </a:cxn>
                <a:cxn ang="0">
                  <a:pos x="296" y="40"/>
                </a:cxn>
                <a:cxn ang="0">
                  <a:pos x="324" y="28"/>
                </a:cxn>
                <a:cxn ang="0">
                  <a:pos x="384" y="10"/>
                </a:cxn>
                <a:cxn ang="0">
                  <a:pos x="444" y="2"/>
                </a:cxn>
                <a:cxn ang="0">
                  <a:pos x="472" y="6"/>
                </a:cxn>
                <a:cxn ang="0">
                  <a:pos x="510" y="12"/>
                </a:cxn>
                <a:cxn ang="0">
                  <a:pos x="534" y="16"/>
                </a:cxn>
                <a:cxn ang="0">
                  <a:pos x="562" y="20"/>
                </a:cxn>
                <a:cxn ang="0">
                  <a:pos x="400" y="178"/>
                </a:cxn>
              </a:cxnLst>
              <a:rect l="0" t="0" r="r" b="b"/>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3" name="Freeform 49"/>
            <p:cNvSpPr>
              <a:spLocks/>
            </p:cNvSpPr>
            <p:nvPr/>
          </p:nvSpPr>
          <p:spPr bwMode="auto">
            <a:xfrm>
              <a:off x="1142825" y="2932983"/>
              <a:ext cx="846573" cy="599056"/>
            </a:xfrm>
            <a:custGeom>
              <a:avLst/>
              <a:gdLst/>
              <a:ahLst/>
              <a:cxnLst>
                <a:cxn ang="0">
                  <a:pos x="410" y="250"/>
                </a:cxn>
                <a:cxn ang="0">
                  <a:pos x="428" y="210"/>
                </a:cxn>
                <a:cxn ang="0">
                  <a:pos x="410" y="202"/>
                </a:cxn>
                <a:cxn ang="0">
                  <a:pos x="368" y="216"/>
                </a:cxn>
                <a:cxn ang="0">
                  <a:pos x="346" y="254"/>
                </a:cxn>
                <a:cxn ang="0">
                  <a:pos x="298" y="264"/>
                </a:cxn>
                <a:cxn ang="0">
                  <a:pos x="266" y="238"/>
                </a:cxn>
                <a:cxn ang="0">
                  <a:pos x="256" y="194"/>
                </a:cxn>
                <a:cxn ang="0">
                  <a:pos x="276" y="128"/>
                </a:cxn>
                <a:cxn ang="0">
                  <a:pos x="242" y="110"/>
                </a:cxn>
                <a:cxn ang="0">
                  <a:pos x="230" y="60"/>
                </a:cxn>
                <a:cxn ang="0">
                  <a:pos x="208" y="56"/>
                </a:cxn>
                <a:cxn ang="0">
                  <a:pos x="188" y="68"/>
                </a:cxn>
                <a:cxn ang="0">
                  <a:pos x="174" y="38"/>
                </a:cxn>
                <a:cxn ang="0">
                  <a:pos x="158" y="18"/>
                </a:cxn>
                <a:cxn ang="0">
                  <a:pos x="128" y="28"/>
                </a:cxn>
                <a:cxn ang="0">
                  <a:pos x="20" y="0"/>
                </a:cxn>
                <a:cxn ang="0">
                  <a:pos x="2" y="14"/>
                </a:cxn>
                <a:cxn ang="0">
                  <a:pos x="4" y="48"/>
                </a:cxn>
                <a:cxn ang="0">
                  <a:pos x="20" y="70"/>
                </a:cxn>
                <a:cxn ang="0">
                  <a:pos x="14" y="84"/>
                </a:cxn>
                <a:cxn ang="0">
                  <a:pos x="12" y="102"/>
                </a:cxn>
                <a:cxn ang="0">
                  <a:pos x="34" y="118"/>
                </a:cxn>
                <a:cxn ang="0">
                  <a:pos x="40" y="134"/>
                </a:cxn>
                <a:cxn ang="0">
                  <a:pos x="38" y="148"/>
                </a:cxn>
                <a:cxn ang="0">
                  <a:pos x="54" y="164"/>
                </a:cxn>
                <a:cxn ang="0">
                  <a:pos x="74" y="176"/>
                </a:cxn>
                <a:cxn ang="0">
                  <a:pos x="66" y="152"/>
                </a:cxn>
                <a:cxn ang="0">
                  <a:pos x="56" y="128"/>
                </a:cxn>
                <a:cxn ang="0">
                  <a:pos x="46" y="104"/>
                </a:cxn>
                <a:cxn ang="0">
                  <a:pos x="36" y="62"/>
                </a:cxn>
                <a:cxn ang="0">
                  <a:pos x="30" y="56"/>
                </a:cxn>
                <a:cxn ang="0">
                  <a:pos x="30" y="24"/>
                </a:cxn>
                <a:cxn ang="0">
                  <a:pos x="42" y="24"/>
                </a:cxn>
                <a:cxn ang="0">
                  <a:pos x="54" y="56"/>
                </a:cxn>
                <a:cxn ang="0">
                  <a:pos x="50" y="72"/>
                </a:cxn>
                <a:cxn ang="0">
                  <a:pos x="62" y="84"/>
                </a:cxn>
                <a:cxn ang="0">
                  <a:pos x="76" y="106"/>
                </a:cxn>
                <a:cxn ang="0">
                  <a:pos x="88" y="116"/>
                </a:cxn>
                <a:cxn ang="0">
                  <a:pos x="92" y="140"/>
                </a:cxn>
                <a:cxn ang="0">
                  <a:pos x="122" y="178"/>
                </a:cxn>
                <a:cxn ang="0">
                  <a:pos x="132" y="210"/>
                </a:cxn>
                <a:cxn ang="0">
                  <a:pos x="128" y="226"/>
                </a:cxn>
                <a:cxn ang="0">
                  <a:pos x="130" y="244"/>
                </a:cxn>
                <a:cxn ang="0">
                  <a:pos x="154" y="266"/>
                </a:cxn>
                <a:cxn ang="0">
                  <a:pos x="178" y="274"/>
                </a:cxn>
                <a:cxn ang="0">
                  <a:pos x="218" y="300"/>
                </a:cxn>
                <a:cxn ang="0">
                  <a:pos x="260" y="314"/>
                </a:cxn>
                <a:cxn ang="0">
                  <a:pos x="286" y="302"/>
                </a:cxn>
                <a:cxn ang="0">
                  <a:pos x="314" y="320"/>
                </a:cxn>
                <a:cxn ang="0">
                  <a:pos x="330" y="318"/>
                </a:cxn>
                <a:cxn ang="0">
                  <a:pos x="352" y="302"/>
                </a:cxn>
                <a:cxn ang="0">
                  <a:pos x="348" y="284"/>
                </a:cxn>
                <a:cxn ang="0">
                  <a:pos x="384" y="278"/>
                </a:cxn>
                <a:cxn ang="0">
                  <a:pos x="392" y="268"/>
                </a:cxn>
                <a:cxn ang="0">
                  <a:pos x="400" y="274"/>
                </a:cxn>
              </a:cxnLst>
              <a:rect l="0" t="0" r="r" b="b"/>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4" name="Freeform 50"/>
            <p:cNvSpPr>
              <a:spLocks/>
            </p:cNvSpPr>
            <p:nvPr/>
          </p:nvSpPr>
          <p:spPr bwMode="auto">
            <a:xfrm>
              <a:off x="2050968" y="3246311"/>
              <a:ext cx="319817" cy="115266"/>
            </a:xfrm>
            <a:custGeom>
              <a:avLst/>
              <a:gdLst/>
              <a:ahLst/>
              <a:cxnLst>
                <a:cxn ang="0">
                  <a:pos x="44" y="18"/>
                </a:cxn>
                <a:cxn ang="0">
                  <a:pos x="44" y="16"/>
                </a:cxn>
                <a:cxn ang="0">
                  <a:pos x="48" y="16"/>
                </a:cxn>
                <a:cxn ang="0">
                  <a:pos x="48" y="12"/>
                </a:cxn>
                <a:cxn ang="0">
                  <a:pos x="44" y="10"/>
                </a:cxn>
                <a:cxn ang="0">
                  <a:pos x="44" y="12"/>
                </a:cxn>
                <a:cxn ang="0">
                  <a:pos x="36" y="12"/>
                </a:cxn>
                <a:cxn ang="0">
                  <a:pos x="30" y="16"/>
                </a:cxn>
                <a:cxn ang="0">
                  <a:pos x="22" y="18"/>
                </a:cxn>
                <a:cxn ang="0">
                  <a:pos x="16" y="20"/>
                </a:cxn>
                <a:cxn ang="0">
                  <a:pos x="14" y="22"/>
                </a:cxn>
                <a:cxn ang="0">
                  <a:pos x="12" y="24"/>
                </a:cxn>
                <a:cxn ang="0">
                  <a:pos x="6" y="26"/>
                </a:cxn>
                <a:cxn ang="0">
                  <a:pos x="0" y="26"/>
                </a:cxn>
                <a:cxn ang="0">
                  <a:pos x="4" y="24"/>
                </a:cxn>
                <a:cxn ang="0">
                  <a:pos x="6" y="24"/>
                </a:cxn>
                <a:cxn ang="0">
                  <a:pos x="8" y="18"/>
                </a:cxn>
                <a:cxn ang="0">
                  <a:pos x="12" y="14"/>
                </a:cxn>
                <a:cxn ang="0">
                  <a:pos x="18" y="10"/>
                </a:cxn>
                <a:cxn ang="0">
                  <a:pos x="24" y="6"/>
                </a:cxn>
                <a:cxn ang="0">
                  <a:pos x="42" y="0"/>
                </a:cxn>
                <a:cxn ang="0">
                  <a:pos x="56" y="0"/>
                </a:cxn>
                <a:cxn ang="0">
                  <a:pos x="60" y="0"/>
                </a:cxn>
                <a:cxn ang="0">
                  <a:pos x="62" y="2"/>
                </a:cxn>
                <a:cxn ang="0">
                  <a:pos x="66" y="4"/>
                </a:cxn>
                <a:cxn ang="0">
                  <a:pos x="78" y="8"/>
                </a:cxn>
                <a:cxn ang="0">
                  <a:pos x="86" y="16"/>
                </a:cxn>
                <a:cxn ang="0">
                  <a:pos x="90" y="16"/>
                </a:cxn>
                <a:cxn ang="0">
                  <a:pos x="96" y="16"/>
                </a:cxn>
                <a:cxn ang="0">
                  <a:pos x="102" y="18"/>
                </a:cxn>
                <a:cxn ang="0">
                  <a:pos x="114" y="24"/>
                </a:cxn>
                <a:cxn ang="0">
                  <a:pos x="122" y="32"/>
                </a:cxn>
                <a:cxn ang="0">
                  <a:pos x="130" y="38"/>
                </a:cxn>
                <a:cxn ang="0">
                  <a:pos x="142" y="42"/>
                </a:cxn>
                <a:cxn ang="0">
                  <a:pos x="140" y="44"/>
                </a:cxn>
                <a:cxn ang="0">
                  <a:pos x="154" y="48"/>
                </a:cxn>
                <a:cxn ang="0">
                  <a:pos x="160" y="52"/>
                </a:cxn>
                <a:cxn ang="0">
                  <a:pos x="162" y="58"/>
                </a:cxn>
                <a:cxn ang="0">
                  <a:pos x="154" y="60"/>
                </a:cxn>
                <a:cxn ang="0">
                  <a:pos x="152" y="60"/>
                </a:cxn>
                <a:cxn ang="0">
                  <a:pos x="152" y="62"/>
                </a:cxn>
                <a:cxn ang="0">
                  <a:pos x="142" y="64"/>
                </a:cxn>
                <a:cxn ang="0">
                  <a:pos x="130" y="64"/>
                </a:cxn>
                <a:cxn ang="0">
                  <a:pos x="108" y="62"/>
                </a:cxn>
                <a:cxn ang="0">
                  <a:pos x="112" y="58"/>
                </a:cxn>
                <a:cxn ang="0">
                  <a:pos x="118" y="52"/>
                </a:cxn>
                <a:cxn ang="0">
                  <a:pos x="118" y="48"/>
                </a:cxn>
                <a:cxn ang="0">
                  <a:pos x="110" y="48"/>
                </a:cxn>
                <a:cxn ang="0">
                  <a:pos x="102" y="46"/>
                </a:cxn>
                <a:cxn ang="0">
                  <a:pos x="100" y="44"/>
                </a:cxn>
                <a:cxn ang="0">
                  <a:pos x="98" y="38"/>
                </a:cxn>
                <a:cxn ang="0">
                  <a:pos x="98" y="34"/>
                </a:cxn>
                <a:cxn ang="0">
                  <a:pos x="96" y="32"/>
                </a:cxn>
                <a:cxn ang="0">
                  <a:pos x="92" y="30"/>
                </a:cxn>
                <a:cxn ang="0">
                  <a:pos x="78" y="30"/>
                </a:cxn>
                <a:cxn ang="0">
                  <a:pos x="76" y="28"/>
                </a:cxn>
                <a:cxn ang="0">
                  <a:pos x="72" y="26"/>
                </a:cxn>
                <a:cxn ang="0">
                  <a:pos x="60" y="22"/>
                </a:cxn>
                <a:cxn ang="0">
                  <a:pos x="50" y="18"/>
                </a:cxn>
                <a:cxn ang="0">
                  <a:pos x="44" y="16"/>
                </a:cxn>
                <a:cxn ang="0">
                  <a:pos x="44" y="18"/>
                </a:cxn>
              </a:cxnLst>
              <a:rect l="0" t="0" r="r" b="b"/>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Freeform 51"/>
            <p:cNvSpPr>
              <a:spLocks/>
            </p:cNvSpPr>
            <p:nvPr/>
          </p:nvSpPr>
          <p:spPr bwMode="auto">
            <a:xfrm>
              <a:off x="2242516" y="3400539"/>
              <a:ext cx="58148" cy="24352"/>
            </a:xfrm>
            <a:custGeom>
              <a:avLst/>
              <a:gdLst/>
              <a:ahLst/>
              <a:cxnLst>
                <a:cxn ang="0">
                  <a:pos x="0" y="8"/>
                </a:cxn>
                <a:cxn ang="0">
                  <a:pos x="0" y="4"/>
                </a:cxn>
                <a:cxn ang="0">
                  <a:pos x="2" y="2"/>
                </a:cxn>
                <a:cxn ang="0">
                  <a:pos x="6" y="0"/>
                </a:cxn>
                <a:cxn ang="0">
                  <a:pos x="12" y="0"/>
                </a:cxn>
                <a:cxn ang="0">
                  <a:pos x="20" y="4"/>
                </a:cxn>
                <a:cxn ang="0">
                  <a:pos x="30" y="12"/>
                </a:cxn>
                <a:cxn ang="0">
                  <a:pos x="26" y="12"/>
                </a:cxn>
                <a:cxn ang="0">
                  <a:pos x="20" y="14"/>
                </a:cxn>
                <a:cxn ang="0">
                  <a:pos x="8" y="12"/>
                </a:cxn>
                <a:cxn ang="0">
                  <a:pos x="4" y="10"/>
                </a:cxn>
                <a:cxn ang="0">
                  <a:pos x="0" y="6"/>
                </a:cxn>
                <a:cxn ang="0">
                  <a:pos x="0" y="8"/>
                </a:cxn>
              </a:cxnLst>
              <a:rect l="0" t="0" r="r" b="b"/>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6" name="Freeform 52"/>
            <p:cNvSpPr>
              <a:spLocks/>
            </p:cNvSpPr>
            <p:nvPr/>
          </p:nvSpPr>
          <p:spPr bwMode="auto">
            <a:xfrm>
              <a:off x="2576013" y="3400542"/>
              <a:ext cx="53018" cy="21105"/>
            </a:xfrm>
            <a:custGeom>
              <a:avLst/>
              <a:gdLst/>
              <a:ahLst/>
              <a:cxnLst>
                <a:cxn ang="0">
                  <a:pos x="10" y="2"/>
                </a:cxn>
                <a:cxn ang="0">
                  <a:pos x="24" y="0"/>
                </a:cxn>
                <a:cxn ang="0">
                  <a:pos x="24" y="2"/>
                </a:cxn>
                <a:cxn ang="0">
                  <a:pos x="26" y="6"/>
                </a:cxn>
                <a:cxn ang="0">
                  <a:pos x="24" y="8"/>
                </a:cxn>
                <a:cxn ang="0">
                  <a:pos x="22" y="10"/>
                </a:cxn>
                <a:cxn ang="0">
                  <a:pos x="12" y="12"/>
                </a:cxn>
                <a:cxn ang="0">
                  <a:pos x="4" y="10"/>
                </a:cxn>
                <a:cxn ang="0">
                  <a:pos x="0" y="8"/>
                </a:cxn>
                <a:cxn ang="0">
                  <a:pos x="0" y="2"/>
                </a:cxn>
                <a:cxn ang="0">
                  <a:pos x="10" y="2"/>
                </a:cxn>
              </a:cxnLst>
              <a:rect l="0" t="0" r="r" b="b"/>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7" name="Freeform 53"/>
            <p:cNvSpPr>
              <a:spLocks/>
            </p:cNvSpPr>
            <p:nvPr/>
          </p:nvSpPr>
          <p:spPr bwMode="auto">
            <a:xfrm>
              <a:off x="2266457" y="3189490"/>
              <a:ext cx="18813" cy="24352"/>
            </a:xfrm>
            <a:custGeom>
              <a:avLst/>
              <a:gdLst/>
              <a:ahLst/>
              <a:cxnLst>
                <a:cxn ang="0">
                  <a:pos x="10" y="8"/>
                </a:cxn>
                <a:cxn ang="0">
                  <a:pos x="8" y="12"/>
                </a:cxn>
                <a:cxn ang="0">
                  <a:pos x="4" y="14"/>
                </a:cxn>
                <a:cxn ang="0">
                  <a:pos x="2" y="12"/>
                </a:cxn>
                <a:cxn ang="0">
                  <a:pos x="0" y="8"/>
                </a:cxn>
                <a:cxn ang="0">
                  <a:pos x="2" y="4"/>
                </a:cxn>
                <a:cxn ang="0">
                  <a:pos x="4" y="0"/>
                </a:cxn>
                <a:cxn ang="0">
                  <a:pos x="8" y="2"/>
                </a:cxn>
                <a:cxn ang="0">
                  <a:pos x="10" y="8"/>
                </a:cxn>
              </a:cxnLst>
              <a:rect l="0" t="0" r="r" b="b"/>
              <a:pathLst>
                <a:path w="10" h="14">
                  <a:moveTo>
                    <a:pt x="10" y="8"/>
                  </a:moveTo>
                  <a:lnTo>
                    <a:pt x="8" y="12"/>
                  </a:lnTo>
                  <a:lnTo>
                    <a:pt x="4" y="14"/>
                  </a:lnTo>
                  <a:lnTo>
                    <a:pt x="2" y="12"/>
                  </a:lnTo>
                  <a:lnTo>
                    <a:pt x="0" y="8"/>
                  </a:lnTo>
                  <a:lnTo>
                    <a:pt x="2" y="4"/>
                  </a:lnTo>
                  <a:lnTo>
                    <a:pt x="4" y="0"/>
                  </a:lnTo>
                  <a:lnTo>
                    <a:pt x="8" y="2"/>
                  </a:lnTo>
                  <a:lnTo>
                    <a:pt x="10"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8" name="Freeform 54"/>
            <p:cNvSpPr>
              <a:spLocks/>
            </p:cNvSpPr>
            <p:nvPr/>
          </p:nvSpPr>
          <p:spPr bwMode="auto">
            <a:xfrm>
              <a:off x="2062938" y="3689518"/>
              <a:ext cx="174445" cy="74679"/>
            </a:xfrm>
            <a:custGeom>
              <a:avLst/>
              <a:gdLst/>
              <a:ahLst/>
              <a:cxnLst>
                <a:cxn ang="0">
                  <a:pos x="0" y="22"/>
                </a:cxn>
                <a:cxn ang="0">
                  <a:pos x="0" y="18"/>
                </a:cxn>
                <a:cxn ang="0">
                  <a:pos x="0" y="14"/>
                </a:cxn>
                <a:cxn ang="0">
                  <a:pos x="0" y="6"/>
                </a:cxn>
                <a:cxn ang="0">
                  <a:pos x="2" y="6"/>
                </a:cxn>
                <a:cxn ang="0">
                  <a:pos x="8" y="6"/>
                </a:cxn>
                <a:cxn ang="0">
                  <a:pos x="12" y="10"/>
                </a:cxn>
                <a:cxn ang="0">
                  <a:pos x="16" y="10"/>
                </a:cxn>
                <a:cxn ang="0">
                  <a:pos x="20" y="14"/>
                </a:cxn>
                <a:cxn ang="0">
                  <a:pos x="26" y="14"/>
                </a:cxn>
                <a:cxn ang="0">
                  <a:pos x="30" y="14"/>
                </a:cxn>
                <a:cxn ang="0">
                  <a:pos x="36" y="12"/>
                </a:cxn>
                <a:cxn ang="0">
                  <a:pos x="38" y="8"/>
                </a:cxn>
                <a:cxn ang="0">
                  <a:pos x="44" y="2"/>
                </a:cxn>
                <a:cxn ang="0">
                  <a:pos x="48" y="0"/>
                </a:cxn>
                <a:cxn ang="0">
                  <a:pos x="52" y="0"/>
                </a:cxn>
                <a:cxn ang="0">
                  <a:pos x="62" y="2"/>
                </a:cxn>
                <a:cxn ang="0">
                  <a:pos x="70" y="8"/>
                </a:cxn>
                <a:cxn ang="0">
                  <a:pos x="80" y="14"/>
                </a:cxn>
                <a:cxn ang="0">
                  <a:pos x="86" y="18"/>
                </a:cxn>
                <a:cxn ang="0">
                  <a:pos x="88" y="18"/>
                </a:cxn>
                <a:cxn ang="0">
                  <a:pos x="86" y="20"/>
                </a:cxn>
                <a:cxn ang="0">
                  <a:pos x="86" y="26"/>
                </a:cxn>
                <a:cxn ang="0">
                  <a:pos x="88" y="32"/>
                </a:cxn>
                <a:cxn ang="0">
                  <a:pos x="86" y="34"/>
                </a:cxn>
                <a:cxn ang="0">
                  <a:pos x="82" y="38"/>
                </a:cxn>
                <a:cxn ang="0">
                  <a:pos x="76" y="42"/>
                </a:cxn>
                <a:cxn ang="0">
                  <a:pos x="70" y="30"/>
                </a:cxn>
                <a:cxn ang="0">
                  <a:pos x="70" y="26"/>
                </a:cxn>
                <a:cxn ang="0">
                  <a:pos x="76" y="26"/>
                </a:cxn>
                <a:cxn ang="0">
                  <a:pos x="68" y="16"/>
                </a:cxn>
                <a:cxn ang="0">
                  <a:pos x="64" y="14"/>
                </a:cxn>
                <a:cxn ang="0">
                  <a:pos x="56" y="14"/>
                </a:cxn>
                <a:cxn ang="0">
                  <a:pos x="52" y="14"/>
                </a:cxn>
                <a:cxn ang="0">
                  <a:pos x="46" y="20"/>
                </a:cxn>
                <a:cxn ang="0">
                  <a:pos x="38" y="30"/>
                </a:cxn>
                <a:cxn ang="0">
                  <a:pos x="40" y="32"/>
                </a:cxn>
                <a:cxn ang="0">
                  <a:pos x="44" y="32"/>
                </a:cxn>
                <a:cxn ang="0">
                  <a:pos x="44" y="38"/>
                </a:cxn>
                <a:cxn ang="0">
                  <a:pos x="42" y="42"/>
                </a:cxn>
                <a:cxn ang="0">
                  <a:pos x="38" y="42"/>
                </a:cxn>
                <a:cxn ang="0">
                  <a:pos x="36" y="42"/>
                </a:cxn>
                <a:cxn ang="0">
                  <a:pos x="32" y="42"/>
                </a:cxn>
                <a:cxn ang="0">
                  <a:pos x="30" y="42"/>
                </a:cxn>
                <a:cxn ang="0">
                  <a:pos x="30" y="36"/>
                </a:cxn>
                <a:cxn ang="0">
                  <a:pos x="24" y="34"/>
                </a:cxn>
                <a:cxn ang="0">
                  <a:pos x="20" y="32"/>
                </a:cxn>
                <a:cxn ang="0">
                  <a:pos x="16" y="30"/>
                </a:cxn>
                <a:cxn ang="0">
                  <a:pos x="12" y="26"/>
                </a:cxn>
                <a:cxn ang="0">
                  <a:pos x="0" y="22"/>
                </a:cxn>
              </a:cxnLst>
              <a:rect l="0" t="0" r="r" b="b"/>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9" name="Freeform 55"/>
            <p:cNvSpPr>
              <a:spLocks/>
            </p:cNvSpPr>
            <p:nvPr/>
          </p:nvSpPr>
          <p:spPr bwMode="auto">
            <a:xfrm>
              <a:off x="1972295" y="3650552"/>
              <a:ext cx="107746" cy="77926"/>
            </a:xfrm>
            <a:custGeom>
              <a:avLst/>
              <a:gdLst/>
              <a:ahLst/>
              <a:cxnLst>
                <a:cxn ang="0">
                  <a:pos x="38" y="6"/>
                </a:cxn>
                <a:cxn ang="0">
                  <a:pos x="46" y="18"/>
                </a:cxn>
                <a:cxn ang="0">
                  <a:pos x="54" y="28"/>
                </a:cxn>
                <a:cxn ang="0">
                  <a:pos x="46" y="28"/>
                </a:cxn>
                <a:cxn ang="0">
                  <a:pos x="46" y="44"/>
                </a:cxn>
                <a:cxn ang="0">
                  <a:pos x="32" y="40"/>
                </a:cxn>
                <a:cxn ang="0">
                  <a:pos x="34" y="36"/>
                </a:cxn>
                <a:cxn ang="0">
                  <a:pos x="34" y="34"/>
                </a:cxn>
                <a:cxn ang="0">
                  <a:pos x="24" y="22"/>
                </a:cxn>
                <a:cxn ang="0">
                  <a:pos x="18" y="16"/>
                </a:cxn>
                <a:cxn ang="0">
                  <a:pos x="12" y="14"/>
                </a:cxn>
                <a:cxn ang="0">
                  <a:pos x="16" y="22"/>
                </a:cxn>
                <a:cxn ang="0">
                  <a:pos x="12" y="22"/>
                </a:cxn>
                <a:cxn ang="0">
                  <a:pos x="8" y="22"/>
                </a:cxn>
                <a:cxn ang="0">
                  <a:pos x="4" y="20"/>
                </a:cxn>
                <a:cxn ang="0">
                  <a:pos x="2" y="16"/>
                </a:cxn>
                <a:cxn ang="0">
                  <a:pos x="0" y="12"/>
                </a:cxn>
                <a:cxn ang="0">
                  <a:pos x="2" y="8"/>
                </a:cxn>
                <a:cxn ang="0">
                  <a:pos x="2" y="6"/>
                </a:cxn>
                <a:cxn ang="0">
                  <a:pos x="2" y="4"/>
                </a:cxn>
                <a:cxn ang="0">
                  <a:pos x="4" y="0"/>
                </a:cxn>
                <a:cxn ang="0">
                  <a:pos x="20" y="4"/>
                </a:cxn>
                <a:cxn ang="0">
                  <a:pos x="38" y="6"/>
                </a:cxn>
              </a:cxnLst>
              <a:rect l="0" t="0" r="r" b="b"/>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0" name="Freeform 56"/>
            <p:cNvSpPr>
              <a:spLocks/>
            </p:cNvSpPr>
            <p:nvPr/>
          </p:nvSpPr>
          <p:spPr bwMode="auto">
            <a:xfrm>
              <a:off x="1929539" y="3522301"/>
              <a:ext cx="141951" cy="139617"/>
            </a:xfrm>
            <a:custGeom>
              <a:avLst/>
              <a:gdLst/>
              <a:ahLst/>
              <a:cxnLst>
                <a:cxn ang="0">
                  <a:pos x="72" y="0"/>
                </a:cxn>
                <a:cxn ang="0">
                  <a:pos x="72" y="2"/>
                </a:cxn>
                <a:cxn ang="0">
                  <a:pos x="70" y="10"/>
                </a:cxn>
                <a:cxn ang="0">
                  <a:pos x="68" y="20"/>
                </a:cxn>
                <a:cxn ang="0">
                  <a:pos x="66" y="26"/>
                </a:cxn>
                <a:cxn ang="0">
                  <a:pos x="64" y="36"/>
                </a:cxn>
                <a:cxn ang="0">
                  <a:pos x="64" y="44"/>
                </a:cxn>
                <a:cxn ang="0">
                  <a:pos x="60" y="50"/>
                </a:cxn>
                <a:cxn ang="0">
                  <a:pos x="56" y="54"/>
                </a:cxn>
                <a:cxn ang="0">
                  <a:pos x="56" y="60"/>
                </a:cxn>
                <a:cxn ang="0">
                  <a:pos x="56" y="66"/>
                </a:cxn>
                <a:cxn ang="0">
                  <a:pos x="58" y="74"/>
                </a:cxn>
                <a:cxn ang="0">
                  <a:pos x="60" y="78"/>
                </a:cxn>
                <a:cxn ang="0">
                  <a:pos x="42" y="76"/>
                </a:cxn>
                <a:cxn ang="0">
                  <a:pos x="26" y="72"/>
                </a:cxn>
                <a:cxn ang="0">
                  <a:pos x="24" y="66"/>
                </a:cxn>
                <a:cxn ang="0">
                  <a:pos x="24" y="62"/>
                </a:cxn>
                <a:cxn ang="0">
                  <a:pos x="16" y="58"/>
                </a:cxn>
                <a:cxn ang="0">
                  <a:pos x="8" y="50"/>
                </a:cxn>
                <a:cxn ang="0">
                  <a:pos x="4" y="44"/>
                </a:cxn>
                <a:cxn ang="0">
                  <a:pos x="0" y="36"/>
                </a:cxn>
                <a:cxn ang="0">
                  <a:pos x="6" y="36"/>
                </a:cxn>
                <a:cxn ang="0">
                  <a:pos x="10" y="30"/>
                </a:cxn>
                <a:cxn ang="0">
                  <a:pos x="12" y="26"/>
                </a:cxn>
                <a:cxn ang="0">
                  <a:pos x="14" y="24"/>
                </a:cxn>
                <a:cxn ang="0">
                  <a:pos x="16" y="22"/>
                </a:cxn>
                <a:cxn ang="0">
                  <a:pos x="22" y="20"/>
                </a:cxn>
                <a:cxn ang="0">
                  <a:pos x="26" y="20"/>
                </a:cxn>
                <a:cxn ang="0">
                  <a:pos x="32" y="18"/>
                </a:cxn>
                <a:cxn ang="0">
                  <a:pos x="40" y="8"/>
                </a:cxn>
                <a:cxn ang="0">
                  <a:pos x="44" y="4"/>
                </a:cxn>
                <a:cxn ang="0">
                  <a:pos x="48" y="4"/>
                </a:cxn>
                <a:cxn ang="0">
                  <a:pos x="50" y="4"/>
                </a:cxn>
                <a:cxn ang="0">
                  <a:pos x="52" y="4"/>
                </a:cxn>
                <a:cxn ang="0">
                  <a:pos x="52" y="6"/>
                </a:cxn>
                <a:cxn ang="0">
                  <a:pos x="58" y="4"/>
                </a:cxn>
                <a:cxn ang="0">
                  <a:pos x="62" y="2"/>
                </a:cxn>
                <a:cxn ang="0">
                  <a:pos x="66" y="2"/>
                </a:cxn>
                <a:cxn ang="0">
                  <a:pos x="72" y="0"/>
                </a:cxn>
              </a:cxnLst>
              <a:rect l="0" t="0" r="r" b="b"/>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1" name="Freeform 57"/>
            <p:cNvSpPr>
              <a:spLocks/>
            </p:cNvSpPr>
            <p:nvPr/>
          </p:nvSpPr>
          <p:spPr bwMode="auto">
            <a:xfrm>
              <a:off x="1850866" y="3543407"/>
              <a:ext cx="75251" cy="27599"/>
            </a:xfrm>
            <a:custGeom>
              <a:avLst/>
              <a:gdLst/>
              <a:ahLst/>
              <a:cxnLst>
                <a:cxn ang="0">
                  <a:pos x="36" y="16"/>
                </a:cxn>
                <a:cxn ang="0">
                  <a:pos x="30" y="16"/>
                </a:cxn>
                <a:cxn ang="0">
                  <a:pos x="24" y="16"/>
                </a:cxn>
                <a:cxn ang="0">
                  <a:pos x="10" y="14"/>
                </a:cxn>
                <a:cxn ang="0">
                  <a:pos x="4" y="12"/>
                </a:cxn>
                <a:cxn ang="0">
                  <a:pos x="0" y="8"/>
                </a:cxn>
                <a:cxn ang="0">
                  <a:pos x="6" y="6"/>
                </a:cxn>
                <a:cxn ang="0">
                  <a:pos x="8" y="0"/>
                </a:cxn>
                <a:cxn ang="0">
                  <a:pos x="12" y="0"/>
                </a:cxn>
                <a:cxn ang="0">
                  <a:pos x="16" y="2"/>
                </a:cxn>
                <a:cxn ang="0">
                  <a:pos x="20" y="4"/>
                </a:cxn>
                <a:cxn ang="0">
                  <a:pos x="24" y="8"/>
                </a:cxn>
                <a:cxn ang="0">
                  <a:pos x="30" y="10"/>
                </a:cxn>
                <a:cxn ang="0">
                  <a:pos x="34" y="10"/>
                </a:cxn>
                <a:cxn ang="0">
                  <a:pos x="36" y="12"/>
                </a:cxn>
                <a:cxn ang="0">
                  <a:pos x="38" y="14"/>
                </a:cxn>
                <a:cxn ang="0">
                  <a:pos x="38" y="16"/>
                </a:cxn>
                <a:cxn ang="0">
                  <a:pos x="36" y="16"/>
                </a:cxn>
              </a:cxnLst>
              <a:rect l="0" t="0" r="r" b="b"/>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2" name="Freeform 58"/>
            <p:cNvSpPr>
              <a:spLocks/>
            </p:cNvSpPr>
            <p:nvPr/>
          </p:nvSpPr>
          <p:spPr bwMode="auto">
            <a:xfrm>
              <a:off x="1874811" y="3478465"/>
              <a:ext cx="196679" cy="107148"/>
            </a:xfrm>
            <a:custGeom>
              <a:avLst/>
              <a:gdLst/>
              <a:ahLst/>
              <a:cxnLst>
                <a:cxn ang="0">
                  <a:pos x="100" y="24"/>
                </a:cxn>
                <a:cxn ang="0">
                  <a:pos x="94" y="26"/>
                </a:cxn>
                <a:cxn ang="0">
                  <a:pos x="90" y="26"/>
                </a:cxn>
                <a:cxn ang="0">
                  <a:pos x="86" y="28"/>
                </a:cxn>
                <a:cxn ang="0">
                  <a:pos x="80" y="30"/>
                </a:cxn>
                <a:cxn ang="0">
                  <a:pos x="80" y="28"/>
                </a:cxn>
                <a:cxn ang="0">
                  <a:pos x="78" y="28"/>
                </a:cxn>
                <a:cxn ang="0">
                  <a:pos x="76" y="28"/>
                </a:cxn>
                <a:cxn ang="0">
                  <a:pos x="72" y="28"/>
                </a:cxn>
                <a:cxn ang="0">
                  <a:pos x="68" y="32"/>
                </a:cxn>
                <a:cxn ang="0">
                  <a:pos x="60" y="42"/>
                </a:cxn>
                <a:cxn ang="0">
                  <a:pos x="54" y="44"/>
                </a:cxn>
                <a:cxn ang="0">
                  <a:pos x="50" y="44"/>
                </a:cxn>
                <a:cxn ang="0">
                  <a:pos x="44" y="46"/>
                </a:cxn>
                <a:cxn ang="0">
                  <a:pos x="42" y="48"/>
                </a:cxn>
                <a:cxn ang="0">
                  <a:pos x="40" y="50"/>
                </a:cxn>
                <a:cxn ang="0">
                  <a:pos x="38" y="54"/>
                </a:cxn>
                <a:cxn ang="0">
                  <a:pos x="34" y="60"/>
                </a:cxn>
                <a:cxn ang="0">
                  <a:pos x="28" y="60"/>
                </a:cxn>
                <a:cxn ang="0">
                  <a:pos x="26" y="52"/>
                </a:cxn>
                <a:cxn ang="0">
                  <a:pos x="26" y="50"/>
                </a:cxn>
                <a:cxn ang="0">
                  <a:pos x="24" y="48"/>
                </a:cxn>
                <a:cxn ang="0">
                  <a:pos x="22" y="46"/>
                </a:cxn>
                <a:cxn ang="0">
                  <a:pos x="18" y="46"/>
                </a:cxn>
                <a:cxn ang="0">
                  <a:pos x="12" y="44"/>
                </a:cxn>
                <a:cxn ang="0">
                  <a:pos x="8" y="40"/>
                </a:cxn>
                <a:cxn ang="0">
                  <a:pos x="4" y="38"/>
                </a:cxn>
                <a:cxn ang="0">
                  <a:pos x="0" y="36"/>
                </a:cxn>
                <a:cxn ang="0">
                  <a:pos x="4" y="28"/>
                </a:cxn>
                <a:cxn ang="0">
                  <a:pos x="8" y="22"/>
                </a:cxn>
                <a:cxn ang="0">
                  <a:pos x="18" y="16"/>
                </a:cxn>
                <a:cxn ang="0">
                  <a:pos x="22" y="8"/>
                </a:cxn>
                <a:cxn ang="0">
                  <a:pos x="26" y="2"/>
                </a:cxn>
                <a:cxn ang="0">
                  <a:pos x="34" y="0"/>
                </a:cxn>
                <a:cxn ang="0">
                  <a:pos x="80" y="0"/>
                </a:cxn>
                <a:cxn ang="0">
                  <a:pos x="84" y="6"/>
                </a:cxn>
                <a:cxn ang="0">
                  <a:pos x="90" y="12"/>
                </a:cxn>
                <a:cxn ang="0">
                  <a:pos x="96" y="18"/>
                </a:cxn>
                <a:cxn ang="0">
                  <a:pos x="100" y="24"/>
                </a:cxn>
              </a:cxnLst>
              <a:rect l="0" t="0" r="r" b="b"/>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3" name="Freeform 59"/>
            <p:cNvSpPr>
              <a:spLocks/>
            </p:cNvSpPr>
            <p:nvPr/>
          </p:nvSpPr>
          <p:spPr bwMode="auto">
            <a:xfrm>
              <a:off x="1886784" y="3410283"/>
              <a:ext cx="46177" cy="76303"/>
            </a:xfrm>
            <a:custGeom>
              <a:avLst/>
              <a:gdLst/>
              <a:ahLst/>
              <a:cxnLst>
                <a:cxn ang="0">
                  <a:pos x="24" y="6"/>
                </a:cxn>
                <a:cxn ang="0">
                  <a:pos x="18" y="10"/>
                </a:cxn>
                <a:cxn ang="0">
                  <a:pos x="18" y="18"/>
                </a:cxn>
                <a:cxn ang="0">
                  <a:pos x="16" y="26"/>
                </a:cxn>
                <a:cxn ang="0">
                  <a:pos x="14" y="32"/>
                </a:cxn>
                <a:cxn ang="0">
                  <a:pos x="10" y="36"/>
                </a:cxn>
                <a:cxn ang="0">
                  <a:pos x="10" y="42"/>
                </a:cxn>
                <a:cxn ang="0">
                  <a:pos x="0" y="42"/>
                </a:cxn>
                <a:cxn ang="0">
                  <a:pos x="4" y="10"/>
                </a:cxn>
                <a:cxn ang="0">
                  <a:pos x="8" y="10"/>
                </a:cxn>
                <a:cxn ang="0">
                  <a:pos x="10" y="8"/>
                </a:cxn>
                <a:cxn ang="0">
                  <a:pos x="12" y="6"/>
                </a:cxn>
                <a:cxn ang="0">
                  <a:pos x="14" y="2"/>
                </a:cxn>
                <a:cxn ang="0">
                  <a:pos x="16" y="0"/>
                </a:cxn>
                <a:cxn ang="0">
                  <a:pos x="20" y="0"/>
                </a:cxn>
                <a:cxn ang="0">
                  <a:pos x="22" y="2"/>
                </a:cxn>
                <a:cxn ang="0">
                  <a:pos x="22" y="6"/>
                </a:cxn>
                <a:cxn ang="0">
                  <a:pos x="24" y="6"/>
                </a:cxn>
              </a:cxnLst>
              <a:rect l="0" t="0" r="r" b="b"/>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4" name="Freeform 60"/>
            <p:cNvSpPr>
              <a:spLocks/>
            </p:cNvSpPr>
            <p:nvPr/>
          </p:nvSpPr>
          <p:spPr bwMode="auto">
            <a:xfrm>
              <a:off x="1782457" y="3428141"/>
              <a:ext cx="143661" cy="129877"/>
            </a:xfrm>
            <a:custGeom>
              <a:avLst/>
              <a:gdLst/>
              <a:ahLst/>
              <a:cxnLst>
                <a:cxn ang="0">
                  <a:pos x="72" y="30"/>
                </a:cxn>
                <a:cxn ang="0">
                  <a:pos x="68" y="32"/>
                </a:cxn>
                <a:cxn ang="0">
                  <a:pos x="62" y="32"/>
                </a:cxn>
                <a:cxn ang="0">
                  <a:pos x="52" y="32"/>
                </a:cxn>
                <a:cxn ang="0">
                  <a:pos x="56" y="0"/>
                </a:cxn>
                <a:cxn ang="0">
                  <a:pos x="32" y="0"/>
                </a:cxn>
                <a:cxn ang="0">
                  <a:pos x="28" y="2"/>
                </a:cxn>
                <a:cxn ang="0">
                  <a:pos x="24" y="6"/>
                </a:cxn>
                <a:cxn ang="0">
                  <a:pos x="20" y="14"/>
                </a:cxn>
                <a:cxn ang="0">
                  <a:pos x="22" y="18"/>
                </a:cxn>
                <a:cxn ang="0">
                  <a:pos x="24" y="22"/>
                </a:cxn>
                <a:cxn ang="0">
                  <a:pos x="28" y="24"/>
                </a:cxn>
                <a:cxn ang="0">
                  <a:pos x="30" y="28"/>
                </a:cxn>
                <a:cxn ang="0">
                  <a:pos x="30" y="34"/>
                </a:cxn>
                <a:cxn ang="0">
                  <a:pos x="10" y="34"/>
                </a:cxn>
                <a:cxn ang="0">
                  <a:pos x="6" y="40"/>
                </a:cxn>
                <a:cxn ang="0">
                  <a:pos x="4" y="46"/>
                </a:cxn>
                <a:cxn ang="0">
                  <a:pos x="0" y="58"/>
                </a:cxn>
                <a:cxn ang="0">
                  <a:pos x="8" y="66"/>
                </a:cxn>
                <a:cxn ang="0">
                  <a:pos x="14" y="68"/>
                </a:cxn>
                <a:cxn ang="0">
                  <a:pos x="16" y="70"/>
                </a:cxn>
                <a:cxn ang="0">
                  <a:pos x="26" y="70"/>
                </a:cxn>
                <a:cxn ang="0">
                  <a:pos x="30" y="70"/>
                </a:cxn>
                <a:cxn ang="0">
                  <a:pos x="34" y="72"/>
                </a:cxn>
                <a:cxn ang="0">
                  <a:pos x="40" y="70"/>
                </a:cxn>
                <a:cxn ang="0">
                  <a:pos x="42" y="64"/>
                </a:cxn>
                <a:cxn ang="0">
                  <a:pos x="46" y="64"/>
                </a:cxn>
                <a:cxn ang="0">
                  <a:pos x="50" y="56"/>
                </a:cxn>
                <a:cxn ang="0">
                  <a:pos x="54" y="50"/>
                </a:cxn>
                <a:cxn ang="0">
                  <a:pos x="64" y="44"/>
                </a:cxn>
                <a:cxn ang="0">
                  <a:pos x="68" y="36"/>
                </a:cxn>
                <a:cxn ang="0">
                  <a:pos x="72" y="30"/>
                </a:cxn>
              </a:cxnLst>
              <a:rect l="0" t="0" r="r" b="b"/>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5" name="Freeform 61"/>
            <p:cNvSpPr>
              <a:spLocks/>
            </p:cNvSpPr>
            <p:nvPr/>
          </p:nvSpPr>
          <p:spPr bwMode="auto">
            <a:xfrm>
              <a:off x="2357100" y="3353459"/>
              <a:ext cx="85512" cy="64938"/>
            </a:xfrm>
            <a:custGeom>
              <a:avLst/>
              <a:gdLst/>
              <a:ahLst/>
              <a:cxnLst>
                <a:cxn ang="0">
                  <a:pos x="42" y="36"/>
                </a:cxn>
                <a:cxn ang="0">
                  <a:pos x="42" y="34"/>
                </a:cxn>
                <a:cxn ang="0">
                  <a:pos x="14" y="34"/>
                </a:cxn>
                <a:cxn ang="0">
                  <a:pos x="4" y="32"/>
                </a:cxn>
                <a:cxn ang="0">
                  <a:pos x="2" y="30"/>
                </a:cxn>
                <a:cxn ang="0">
                  <a:pos x="0" y="26"/>
                </a:cxn>
                <a:cxn ang="0">
                  <a:pos x="14" y="22"/>
                </a:cxn>
                <a:cxn ang="0">
                  <a:pos x="20" y="24"/>
                </a:cxn>
                <a:cxn ang="0">
                  <a:pos x="26" y="26"/>
                </a:cxn>
                <a:cxn ang="0">
                  <a:pos x="28" y="24"/>
                </a:cxn>
                <a:cxn ang="0">
                  <a:pos x="30" y="20"/>
                </a:cxn>
                <a:cxn ang="0">
                  <a:pos x="28" y="18"/>
                </a:cxn>
                <a:cxn ang="0">
                  <a:pos x="28" y="14"/>
                </a:cxn>
                <a:cxn ang="0">
                  <a:pos x="28" y="10"/>
                </a:cxn>
                <a:cxn ang="0">
                  <a:pos x="24" y="8"/>
                </a:cxn>
                <a:cxn ang="0">
                  <a:pos x="22" y="6"/>
                </a:cxn>
                <a:cxn ang="0">
                  <a:pos x="22" y="2"/>
                </a:cxn>
                <a:cxn ang="0">
                  <a:pos x="26" y="2"/>
                </a:cxn>
                <a:cxn ang="0">
                  <a:pos x="28" y="0"/>
                </a:cxn>
                <a:cxn ang="0">
                  <a:pos x="44" y="2"/>
                </a:cxn>
                <a:cxn ang="0">
                  <a:pos x="44" y="6"/>
                </a:cxn>
                <a:cxn ang="0">
                  <a:pos x="42" y="8"/>
                </a:cxn>
                <a:cxn ang="0">
                  <a:pos x="42" y="18"/>
                </a:cxn>
                <a:cxn ang="0">
                  <a:pos x="40" y="28"/>
                </a:cxn>
                <a:cxn ang="0">
                  <a:pos x="40" y="34"/>
                </a:cxn>
                <a:cxn ang="0">
                  <a:pos x="42" y="36"/>
                </a:cxn>
              </a:cxnLst>
              <a:rect l="0" t="0" r="r" b="b"/>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6" name="Freeform 62"/>
            <p:cNvSpPr>
              <a:spLocks/>
            </p:cNvSpPr>
            <p:nvPr/>
          </p:nvSpPr>
          <p:spPr bwMode="auto">
            <a:xfrm>
              <a:off x="2435773" y="3356706"/>
              <a:ext cx="114587" cy="64938"/>
            </a:xfrm>
            <a:custGeom>
              <a:avLst/>
              <a:gdLst/>
              <a:ahLst/>
              <a:cxnLst>
                <a:cxn ang="0">
                  <a:pos x="0" y="32"/>
                </a:cxn>
                <a:cxn ang="0">
                  <a:pos x="0" y="26"/>
                </a:cxn>
                <a:cxn ang="0">
                  <a:pos x="2" y="16"/>
                </a:cxn>
                <a:cxn ang="0">
                  <a:pos x="2" y="6"/>
                </a:cxn>
                <a:cxn ang="0">
                  <a:pos x="4" y="4"/>
                </a:cxn>
                <a:cxn ang="0">
                  <a:pos x="4" y="0"/>
                </a:cxn>
                <a:cxn ang="0">
                  <a:pos x="14" y="2"/>
                </a:cxn>
                <a:cxn ang="0">
                  <a:pos x="26" y="2"/>
                </a:cxn>
                <a:cxn ang="0">
                  <a:pos x="26" y="4"/>
                </a:cxn>
                <a:cxn ang="0">
                  <a:pos x="28" y="4"/>
                </a:cxn>
                <a:cxn ang="0">
                  <a:pos x="34" y="4"/>
                </a:cxn>
                <a:cxn ang="0">
                  <a:pos x="36" y="4"/>
                </a:cxn>
                <a:cxn ang="0">
                  <a:pos x="38" y="6"/>
                </a:cxn>
                <a:cxn ang="0">
                  <a:pos x="40" y="8"/>
                </a:cxn>
                <a:cxn ang="0">
                  <a:pos x="42" y="8"/>
                </a:cxn>
                <a:cxn ang="0">
                  <a:pos x="42" y="10"/>
                </a:cxn>
                <a:cxn ang="0">
                  <a:pos x="42" y="12"/>
                </a:cxn>
                <a:cxn ang="0">
                  <a:pos x="48" y="14"/>
                </a:cxn>
                <a:cxn ang="0">
                  <a:pos x="52" y="16"/>
                </a:cxn>
                <a:cxn ang="0">
                  <a:pos x="54" y="18"/>
                </a:cxn>
                <a:cxn ang="0">
                  <a:pos x="58" y="26"/>
                </a:cxn>
                <a:cxn ang="0">
                  <a:pos x="52" y="28"/>
                </a:cxn>
                <a:cxn ang="0">
                  <a:pos x="50" y="32"/>
                </a:cxn>
                <a:cxn ang="0">
                  <a:pos x="48" y="30"/>
                </a:cxn>
                <a:cxn ang="0">
                  <a:pos x="46" y="28"/>
                </a:cxn>
                <a:cxn ang="0">
                  <a:pos x="30" y="28"/>
                </a:cxn>
                <a:cxn ang="0">
                  <a:pos x="28" y="30"/>
                </a:cxn>
                <a:cxn ang="0">
                  <a:pos x="26" y="30"/>
                </a:cxn>
                <a:cxn ang="0">
                  <a:pos x="18" y="30"/>
                </a:cxn>
                <a:cxn ang="0">
                  <a:pos x="14" y="30"/>
                </a:cxn>
                <a:cxn ang="0">
                  <a:pos x="12" y="34"/>
                </a:cxn>
                <a:cxn ang="0">
                  <a:pos x="8" y="36"/>
                </a:cxn>
                <a:cxn ang="0">
                  <a:pos x="2" y="36"/>
                </a:cxn>
                <a:cxn ang="0">
                  <a:pos x="2" y="34"/>
                </a:cxn>
                <a:cxn ang="0">
                  <a:pos x="0" y="32"/>
                </a:cxn>
              </a:cxnLst>
              <a:rect l="0" t="0" r="r" b="b"/>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7" name="Freeform 63"/>
            <p:cNvSpPr>
              <a:spLocks/>
            </p:cNvSpPr>
            <p:nvPr/>
          </p:nvSpPr>
          <p:spPr bwMode="auto">
            <a:xfrm>
              <a:off x="2731647" y="3650552"/>
              <a:ext cx="23943" cy="21105"/>
            </a:xfrm>
            <a:custGeom>
              <a:avLst/>
              <a:gdLst/>
              <a:ahLst/>
              <a:cxnLst>
                <a:cxn ang="0">
                  <a:pos x="8" y="12"/>
                </a:cxn>
                <a:cxn ang="0">
                  <a:pos x="10" y="8"/>
                </a:cxn>
                <a:cxn ang="0">
                  <a:pos x="12" y="8"/>
                </a:cxn>
                <a:cxn ang="0">
                  <a:pos x="12" y="4"/>
                </a:cxn>
                <a:cxn ang="0">
                  <a:pos x="10" y="2"/>
                </a:cxn>
                <a:cxn ang="0">
                  <a:pos x="6" y="0"/>
                </a:cxn>
                <a:cxn ang="0">
                  <a:pos x="0" y="10"/>
                </a:cxn>
                <a:cxn ang="0">
                  <a:pos x="8" y="12"/>
                </a:cxn>
              </a:cxnLst>
              <a:rect l="0" t="0" r="r" b="b"/>
              <a:pathLst>
                <a:path w="12" h="12">
                  <a:moveTo>
                    <a:pt x="8" y="12"/>
                  </a:moveTo>
                  <a:lnTo>
                    <a:pt x="10" y="8"/>
                  </a:lnTo>
                  <a:lnTo>
                    <a:pt x="12" y="8"/>
                  </a:lnTo>
                  <a:lnTo>
                    <a:pt x="12" y="4"/>
                  </a:lnTo>
                  <a:lnTo>
                    <a:pt x="10" y="2"/>
                  </a:lnTo>
                  <a:lnTo>
                    <a:pt x="6" y="0"/>
                  </a:lnTo>
                  <a:lnTo>
                    <a:pt x="0" y="10"/>
                  </a:lnTo>
                  <a:lnTo>
                    <a:pt x="8"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8" name="Freeform 64"/>
            <p:cNvSpPr>
              <a:spLocks/>
            </p:cNvSpPr>
            <p:nvPr/>
          </p:nvSpPr>
          <p:spPr bwMode="auto">
            <a:xfrm>
              <a:off x="3071987" y="4001219"/>
              <a:ext cx="78671" cy="60068"/>
            </a:xfrm>
            <a:custGeom>
              <a:avLst/>
              <a:gdLst/>
              <a:ahLst/>
              <a:cxnLst>
                <a:cxn ang="0">
                  <a:pos x="0" y="22"/>
                </a:cxn>
                <a:cxn ang="0">
                  <a:pos x="4" y="30"/>
                </a:cxn>
                <a:cxn ang="0">
                  <a:pos x="18" y="32"/>
                </a:cxn>
                <a:cxn ang="0">
                  <a:pos x="26" y="34"/>
                </a:cxn>
                <a:cxn ang="0">
                  <a:pos x="28" y="32"/>
                </a:cxn>
                <a:cxn ang="0">
                  <a:pos x="32" y="32"/>
                </a:cxn>
                <a:cxn ang="0">
                  <a:pos x="36" y="22"/>
                </a:cxn>
                <a:cxn ang="0">
                  <a:pos x="38" y="12"/>
                </a:cxn>
                <a:cxn ang="0">
                  <a:pos x="40" y="6"/>
                </a:cxn>
                <a:cxn ang="0">
                  <a:pos x="30" y="4"/>
                </a:cxn>
                <a:cxn ang="0">
                  <a:pos x="22" y="4"/>
                </a:cxn>
                <a:cxn ang="0">
                  <a:pos x="16" y="0"/>
                </a:cxn>
                <a:cxn ang="0">
                  <a:pos x="10" y="0"/>
                </a:cxn>
                <a:cxn ang="0">
                  <a:pos x="8" y="0"/>
                </a:cxn>
                <a:cxn ang="0">
                  <a:pos x="6" y="2"/>
                </a:cxn>
                <a:cxn ang="0">
                  <a:pos x="4" y="4"/>
                </a:cxn>
                <a:cxn ang="0">
                  <a:pos x="2" y="14"/>
                </a:cxn>
                <a:cxn ang="0">
                  <a:pos x="0" y="22"/>
                </a:cxn>
              </a:cxnLst>
              <a:rect l="0" t="0" r="r" b="b"/>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9" name="Freeform 48"/>
            <p:cNvSpPr>
              <a:spLocks/>
            </p:cNvSpPr>
            <p:nvPr/>
          </p:nvSpPr>
          <p:spPr bwMode="auto">
            <a:xfrm>
              <a:off x="2735066" y="3721984"/>
              <a:ext cx="138530" cy="246766"/>
            </a:xfrm>
            <a:custGeom>
              <a:avLst/>
              <a:gdLst/>
              <a:ahLst/>
              <a:cxnLst>
                <a:cxn ang="0">
                  <a:pos x="26" y="0"/>
                </a:cxn>
                <a:cxn ang="0">
                  <a:pos x="22" y="8"/>
                </a:cxn>
                <a:cxn ang="0">
                  <a:pos x="18" y="14"/>
                </a:cxn>
                <a:cxn ang="0">
                  <a:pos x="12" y="18"/>
                </a:cxn>
                <a:cxn ang="0">
                  <a:pos x="10" y="24"/>
                </a:cxn>
                <a:cxn ang="0">
                  <a:pos x="12" y="28"/>
                </a:cxn>
                <a:cxn ang="0">
                  <a:pos x="18" y="32"/>
                </a:cxn>
                <a:cxn ang="0">
                  <a:pos x="0" y="42"/>
                </a:cxn>
                <a:cxn ang="0">
                  <a:pos x="0" y="54"/>
                </a:cxn>
                <a:cxn ang="0">
                  <a:pos x="2" y="58"/>
                </a:cxn>
                <a:cxn ang="0">
                  <a:pos x="4" y="60"/>
                </a:cxn>
                <a:cxn ang="0">
                  <a:pos x="8" y="64"/>
                </a:cxn>
                <a:cxn ang="0">
                  <a:pos x="8" y="68"/>
                </a:cxn>
                <a:cxn ang="0">
                  <a:pos x="20" y="68"/>
                </a:cxn>
                <a:cxn ang="0">
                  <a:pos x="20" y="76"/>
                </a:cxn>
                <a:cxn ang="0">
                  <a:pos x="20" y="78"/>
                </a:cxn>
                <a:cxn ang="0">
                  <a:pos x="24" y="82"/>
                </a:cxn>
                <a:cxn ang="0">
                  <a:pos x="26" y="88"/>
                </a:cxn>
                <a:cxn ang="0">
                  <a:pos x="26" y="94"/>
                </a:cxn>
                <a:cxn ang="0">
                  <a:pos x="26" y="98"/>
                </a:cxn>
                <a:cxn ang="0">
                  <a:pos x="26" y="102"/>
                </a:cxn>
                <a:cxn ang="0">
                  <a:pos x="24" y="106"/>
                </a:cxn>
                <a:cxn ang="0">
                  <a:pos x="22" y="112"/>
                </a:cxn>
                <a:cxn ang="0">
                  <a:pos x="24" y="122"/>
                </a:cxn>
                <a:cxn ang="0">
                  <a:pos x="26" y="130"/>
                </a:cxn>
                <a:cxn ang="0">
                  <a:pos x="32" y="136"/>
                </a:cxn>
                <a:cxn ang="0">
                  <a:pos x="34" y="138"/>
                </a:cxn>
                <a:cxn ang="0">
                  <a:pos x="38" y="138"/>
                </a:cxn>
                <a:cxn ang="0">
                  <a:pos x="44" y="138"/>
                </a:cxn>
                <a:cxn ang="0">
                  <a:pos x="48" y="136"/>
                </a:cxn>
                <a:cxn ang="0">
                  <a:pos x="54" y="132"/>
                </a:cxn>
                <a:cxn ang="0">
                  <a:pos x="60" y="126"/>
                </a:cxn>
                <a:cxn ang="0">
                  <a:pos x="64" y="124"/>
                </a:cxn>
                <a:cxn ang="0">
                  <a:pos x="70" y="124"/>
                </a:cxn>
                <a:cxn ang="0">
                  <a:pos x="68" y="118"/>
                </a:cxn>
                <a:cxn ang="0">
                  <a:pos x="66" y="112"/>
                </a:cxn>
                <a:cxn ang="0">
                  <a:pos x="60" y="104"/>
                </a:cxn>
                <a:cxn ang="0">
                  <a:pos x="54" y="96"/>
                </a:cxn>
                <a:cxn ang="0">
                  <a:pos x="54" y="92"/>
                </a:cxn>
                <a:cxn ang="0">
                  <a:pos x="54" y="86"/>
                </a:cxn>
                <a:cxn ang="0">
                  <a:pos x="54" y="82"/>
                </a:cxn>
                <a:cxn ang="0">
                  <a:pos x="54" y="78"/>
                </a:cxn>
                <a:cxn ang="0">
                  <a:pos x="58" y="74"/>
                </a:cxn>
                <a:cxn ang="0">
                  <a:pos x="64" y="70"/>
                </a:cxn>
                <a:cxn ang="0">
                  <a:pos x="68" y="64"/>
                </a:cxn>
                <a:cxn ang="0">
                  <a:pos x="70" y="44"/>
                </a:cxn>
                <a:cxn ang="0">
                  <a:pos x="60" y="36"/>
                </a:cxn>
                <a:cxn ang="0">
                  <a:pos x="56" y="32"/>
                </a:cxn>
                <a:cxn ang="0">
                  <a:pos x="52" y="32"/>
                </a:cxn>
                <a:cxn ang="0">
                  <a:pos x="46" y="32"/>
                </a:cxn>
                <a:cxn ang="0">
                  <a:pos x="46" y="24"/>
                </a:cxn>
                <a:cxn ang="0">
                  <a:pos x="44" y="20"/>
                </a:cxn>
                <a:cxn ang="0">
                  <a:pos x="40" y="12"/>
                </a:cxn>
                <a:cxn ang="0">
                  <a:pos x="32" y="4"/>
                </a:cxn>
                <a:cxn ang="0">
                  <a:pos x="26" y="0"/>
                </a:cxn>
              </a:cxnLst>
              <a:rect l="0" t="0" r="r" b="b"/>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0" name="Freeform 49"/>
            <p:cNvSpPr>
              <a:spLocks/>
            </p:cNvSpPr>
            <p:nvPr/>
          </p:nvSpPr>
          <p:spPr bwMode="auto">
            <a:xfrm>
              <a:off x="2841102" y="3799913"/>
              <a:ext cx="129979" cy="154229"/>
            </a:xfrm>
            <a:custGeom>
              <a:avLst/>
              <a:gdLst/>
              <a:ahLst/>
              <a:cxnLst>
                <a:cxn ang="0">
                  <a:pos x="66" y="10"/>
                </a:cxn>
                <a:cxn ang="0">
                  <a:pos x="64" y="18"/>
                </a:cxn>
                <a:cxn ang="0">
                  <a:pos x="60" y="24"/>
                </a:cxn>
                <a:cxn ang="0">
                  <a:pos x="58" y="30"/>
                </a:cxn>
                <a:cxn ang="0">
                  <a:pos x="56" y="36"/>
                </a:cxn>
                <a:cxn ang="0">
                  <a:pos x="58" y="42"/>
                </a:cxn>
                <a:cxn ang="0">
                  <a:pos x="60" y="46"/>
                </a:cxn>
                <a:cxn ang="0">
                  <a:pos x="62" y="52"/>
                </a:cxn>
                <a:cxn ang="0">
                  <a:pos x="64" y="58"/>
                </a:cxn>
                <a:cxn ang="0">
                  <a:pos x="62" y="62"/>
                </a:cxn>
                <a:cxn ang="0">
                  <a:pos x="58" y="66"/>
                </a:cxn>
                <a:cxn ang="0">
                  <a:pos x="54" y="76"/>
                </a:cxn>
                <a:cxn ang="0">
                  <a:pos x="52" y="74"/>
                </a:cxn>
                <a:cxn ang="0">
                  <a:pos x="50" y="68"/>
                </a:cxn>
                <a:cxn ang="0">
                  <a:pos x="40" y="72"/>
                </a:cxn>
                <a:cxn ang="0">
                  <a:pos x="28" y="76"/>
                </a:cxn>
                <a:cxn ang="0">
                  <a:pos x="28" y="86"/>
                </a:cxn>
                <a:cxn ang="0">
                  <a:pos x="26" y="84"/>
                </a:cxn>
                <a:cxn ang="0">
                  <a:pos x="22" y="82"/>
                </a:cxn>
                <a:cxn ang="0">
                  <a:pos x="20" y="80"/>
                </a:cxn>
                <a:cxn ang="0">
                  <a:pos x="16" y="80"/>
                </a:cxn>
                <a:cxn ang="0">
                  <a:pos x="14" y="74"/>
                </a:cxn>
                <a:cxn ang="0">
                  <a:pos x="12" y="68"/>
                </a:cxn>
                <a:cxn ang="0">
                  <a:pos x="6" y="60"/>
                </a:cxn>
                <a:cxn ang="0">
                  <a:pos x="0" y="52"/>
                </a:cxn>
                <a:cxn ang="0">
                  <a:pos x="0" y="48"/>
                </a:cxn>
                <a:cxn ang="0">
                  <a:pos x="0" y="42"/>
                </a:cxn>
                <a:cxn ang="0">
                  <a:pos x="0" y="38"/>
                </a:cxn>
                <a:cxn ang="0">
                  <a:pos x="0" y="34"/>
                </a:cxn>
                <a:cxn ang="0">
                  <a:pos x="4" y="30"/>
                </a:cxn>
                <a:cxn ang="0">
                  <a:pos x="10" y="26"/>
                </a:cxn>
                <a:cxn ang="0">
                  <a:pos x="14" y="20"/>
                </a:cxn>
                <a:cxn ang="0">
                  <a:pos x="16" y="0"/>
                </a:cxn>
                <a:cxn ang="0">
                  <a:pos x="24" y="6"/>
                </a:cxn>
                <a:cxn ang="0">
                  <a:pos x="28" y="6"/>
                </a:cxn>
                <a:cxn ang="0">
                  <a:pos x="44" y="6"/>
                </a:cxn>
                <a:cxn ang="0">
                  <a:pos x="48" y="8"/>
                </a:cxn>
                <a:cxn ang="0">
                  <a:pos x="66" y="10"/>
                </a:cxn>
              </a:cxnLst>
              <a:rect l="0" t="0" r="r" b="b"/>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1" name="Freeform 50"/>
            <p:cNvSpPr>
              <a:spLocks/>
            </p:cNvSpPr>
            <p:nvPr/>
          </p:nvSpPr>
          <p:spPr bwMode="auto">
            <a:xfrm>
              <a:off x="2363942" y="3621330"/>
              <a:ext cx="424142" cy="365278"/>
            </a:xfrm>
            <a:custGeom>
              <a:avLst/>
              <a:gdLst/>
              <a:ahLst/>
              <a:cxnLst>
                <a:cxn ang="0">
                  <a:pos x="206" y="70"/>
                </a:cxn>
                <a:cxn ang="0">
                  <a:pos x="200" y="84"/>
                </a:cxn>
                <a:cxn ang="0">
                  <a:pos x="188" y="110"/>
                </a:cxn>
                <a:cxn ang="0">
                  <a:pos x="196" y="120"/>
                </a:cxn>
                <a:cxn ang="0">
                  <a:pos x="192" y="134"/>
                </a:cxn>
                <a:cxn ang="0">
                  <a:pos x="170" y="146"/>
                </a:cxn>
                <a:cxn ang="0">
                  <a:pos x="150" y="148"/>
                </a:cxn>
                <a:cxn ang="0">
                  <a:pos x="142" y="162"/>
                </a:cxn>
                <a:cxn ang="0">
                  <a:pos x="152" y="176"/>
                </a:cxn>
                <a:cxn ang="0">
                  <a:pos x="124" y="200"/>
                </a:cxn>
                <a:cxn ang="0">
                  <a:pos x="102" y="204"/>
                </a:cxn>
                <a:cxn ang="0">
                  <a:pos x="96" y="188"/>
                </a:cxn>
                <a:cxn ang="0">
                  <a:pos x="86" y="166"/>
                </a:cxn>
                <a:cxn ang="0">
                  <a:pos x="90" y="158"/>
                </a:cxn>
                <a:cxn ang="0">
                  <a:pos x="86" y="146"/>
                </a:cxn>
                <a:cxn ang="0">
                  <a:pos x="82" y="130"/>
                </a:cxn>
                <a:cxn ang="0">
                  <a:pos x="84" y="104"/>
                </a:cxn>
                <a:cxn ang="0">
                  <a:pos x="66" y="106"/>
                </a:cxn>
                <a:cxn ang="0">
                  <a:pos x="50" y="100"/>
                </a:cxn>
                <a:cxn ang="0">
                  <a:pos x="24" y="90"/>
                </a:cxn>
                <a:cxn ang="0">
                  <a:pos x="12" y="82"/>
                </a:cxn>
                <a:cxn ang="0">
                  <a:pos x="16" y="70"/>
                </a:cxn>
                <a:cxn ang="0">
                  <a:pos x="8" y="56"/>
                </a:cxn>
                <a:cxn ang="0">
                  <a:pos x="0" y="44"/>
                </a:cxn>
                <a:cxn ang="0">
                  <a:pos x="18" y="16"/>
                </a:cxn>
                <a:cxn ang="0">
                  <a:pos x="30" y="16"/>
                </a:cxn>
                <a:cxn ang="0">
                  <a:pos x="24" y="28"/>
                </a:cxn>
                <a:cxn ang="0">
                  <a:pos x="28" y="48"/>
                </a:cxn>
                <a:cxn ang="0">
                  <a:pos x="38" y="44"/>
                </a:cxn>
                <a:cxn ang="0">
                  <a:pos x="36" y="30"/>
                </a:cxn>
                <a:cxn ang="0">
                  <a:pos x="32" y="20"/>
                </a:cxn>
                <a:cxn ang="0">
                  <a:pos x="50" y="4"/>
                </a:cxn>
                <a:cxn ang="0">
                  <a:pos x="66" y="4"/>
                </a:cxn>
                <a:cxn ang="0">
                  <a:pos x="82" y="12"/>
                </a:cxn>
                <a:cxn ang="0">
                  <a:pos x="106" y="22"/>
                </a:cxn>
                <a:cxn ang="0">
                  <a:pos x="126" y="26"/>
                </a:cxn>
                <a:cxn ang="0">
                  <a:pos x="162" y="20"/>
                </a:cxn>
                <a:cxn ang="0">
                  <a:pos x="174" y="18"/>
                </a:cxn>
                <a:cxn ang="0">
                  <a:pos x="174" y="34"/>
                </a:cxn>
                <a:cxn ang="0">
                  <a:pos x="190" y="38"/>
                </a:cxn>
                <a:cxn ang="0">
                  <a:pos x="196" y="52"/>
                </a:cxn>
                <a:cxn ang="0">
                  <a:pos x="204" y="54"/>
                </a:cxn>
              </a:cxnLst>
              <a:rect l="0" t="0" r="r" b="b"/>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2" name="Freeform 51"/>
            <p:cNvSpPr>
              <a:spLocks/>
            </p:cNvSpPr>
            <p:nvPr/>
          </p:nvSpPr>
          <p:spPr bwMode="auto">
            <a:xfrm>
              <a:off x="2339998" y="3843744"/>
              <a:ext cx="1248482" cy="1246816"/>
            </a:xfrm>
            <a:custGeom>
              <a:avLst/>
              <a:gdLst/>
              <a:ahLst/>
              <a:cxnLst>
                <a:cxn ang="0">
                  <a:pos x="330" y="54"/>
                </a:cxn>
                <a:cxn ang="0">
                  <a:pos x="294" y="48"/>
                </a:cxn>
                <a:cxn ang="0">
                  <a:pos x="270" y="56"/>
                </a:cxn>
                <a:cxn ang="0">
                  <a:pos x="238" y="70"/>
                </a:cxn>
                <a:cxn ang="0">
                  <a:pos x="224" y="38"/>
                </a:cxn>
                <a:cxn ang="0">
                  <a:pos x="220" y="10"/>
                </a:cxn>
                <a:cxn ang="0">
                  <a:pos x="200" y="12"/>
                </a:cxn>
                <a:cxn ang="0">
                  <a:pos x="156" y="20"/>
                </a:cxn>
                <a:cxn ang="0">
                  <a:pos x="158" y="62"/>
                </a:cxn>
                <a:cxn ang="0">
                  <a:pos x="110" y="78"/>
                </a:cxn>
                <a:cxn ang="0">
                  <a:pos x="68" y="64"/>
                </a:cxn>
                <a:cxn ang="0">
                  <a:pos x="72" y="84"/>
                </a:cxn>
                <a:cxn ang="0">
                  <a:pos x="62" y="104"/>
                </a:cxn>
                <a:cxn ang="0">
                  <a:pos x="58" y="174"/>
                </a:cxn>
                <a:cxn ang="0">
                  <a:pos x="16" y="196"/>
                </a:cxn>
                <a:cxn ang="0">
                  <a:pos x="0" y="230"/>
                </a:cxn>
                <a:cxn ang="0">
                  <a:pos x="16" y="266"/>
                </a:cxn>
                <a:cxn ang="0">
                  <a:pos x="46" y="278"/>
                </a:cxn>
                <a:cxn ang="0">
                  <a:pos x="62" y="296"/>
                </a:cxn>
                <a:cxn ang="0">
                  <a:pos x="102" y="290"/>
                </a:cxn>
                <a:cxn ang="0">
                  <a:pos x="140" y="280"/>
                </a:cxn>
                <a:cxn ang="0">
                  <a:pos x="158" y="324"/>
                </a:cxn>
                <a:cxn ang="0">
                  <a:pos x="188" y="336"/>
                </a:cxn>
                <a:cxn ang="0">
                  <a:pos x="212" y="342"/>
                </a:cxn>
                <a:cxn ang="0">
                  <a:pos x="226" y="376"/>
                </a:cxn>
                <a:cxn ang="0">
                  <a:pos x="254" y="400"/>
                </a:cxn>
                <a:cxn ang="0">
                  <a:pos x="270" y="430"/>
                </a:cxn>
                <a:cxn ang="0">
                  <a:pos x="270" y="480"/>
                </a:cxn>
                <a:cxn ang="0">
                  <a:pos x="306" y="508"/>
                </a:cxn>
                <a:cxn ang="0">
                  <a:pos x="328" y="528"/>
                </a:cxn>
                <a:cxn ang="0">
                  <a:pos x="338" y="564"/>
                </a:cxn>
                <a:cxn ang="0">
                  <a:pos x="340" y="596"/>
                </a:cxn>
                <a:cxn ang="0">
                  <a:pos x="298" y="648"/>
                </a:cxn>
                <a:cxn ang="0">
                  <a:pos x="380" y="698"/>
                </a:cxn>
                <a:cxn ang="0">
                  <a:pos x="406" y="656"/>
                </a:cxn>
                <a:cxn ang="0">
                  <a:pos x="430" y="614"/>
                </a:cxn>
                <a:cxn ang="0">
                  <a:pos x="432" y="554"/>
                </a:cxn>
                <a:cxn ang="0">
                  <a:pos x="510" y="514"/>
                </a:cxn>
                <a:cxn ang="0">
                  <a:pos x="558" y="448"/>
                </a:cxn>
                <a:cxn ang="0">
                  <a:pos x="562" y="412"/>
                </a:cxn>
                <a:cxn ang="0">
                  <a:pos x="564" y="338"/>
                </a:cxn>
                <a:cxn ang="0">
                  <a:pos x="590" y="306"/>
                </a:cxn>
                <a:cxn ang="0">
                  <a:pos x="628" y="250"/>
                </a:cxn>
                <a:cxn ang="0">
                  <a:pos x="622" y="186"/>
                </a:cxn>
                <a:cxn ang="0">
                  <a:pos x="580" y="166"/>
                </a:cxn>
                <a:cxn ang="0">
                  <a:pos x="522" y="144"/>
                </a:cxn>
                <a:cxn ang="0">
                  <a:pos x="486" y="134"/>
                </a:cxn>
                <a:cxn ang="0">
                  <a:pos x="460" y="120"/>
                </a:cxn>
                <a:cxn ang="0">
                  <a:pos x="414" y="102"/>
                </a:cxn>
                <a:cxn ang="0">
                  <a:pos x="380" y="122"/>
                </a:cxn>
                <a:cxn ang="0">
                  <a:pos x="368" y="104"/>
                </a:cxn>
                <a:cxn ang="0">
                  <a:pos x="382" y="70"/>
                </a:cxn>
                <a:cxn ang="0">
                  <a:pos x="368" y="28"/>
                </a:cxn>
              </a:cxnLst>
              <a:rect l="0" t="0" r="r" b="b"/>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3" name="Freeform 52"/>
            <p:cNvSpPr>
              <a:spLocks/>
            </p:cNvSpPr>
            <p:nvPr/>
          </p:nvSpPr>
          <p:spPr bwMode="auto">
            <a:xfrm>
              <a:off x="2115957" y="3960633"/>
              <a:ext cx="172735" cy="211050"/>
            </a:xfrm>
            <a:custGeom>
              <a:avLst/>
              <a:gdLst/>
              <a:ahLst/>
              <a:cxnLst>
                <a:cxn ang="0">
                  <a:pos x="12" y="86"/>
                </a:cxn>
                <a:cxn ang="0">
                  <a:pos x="10" y="90"/>
                </a:cxn>
                <a:cxn ang="0">
                  <a:pos x="12" y="92"/>
                </a:cxn>
                <a:cxn ang="0">
                  <a:pos x="12" y="98"/>
                </a:cxn>
                <a:cxn ang="0">
                  <a:pos x="10" y="102"/>
                </a:cxn>
                <a:cxn ang="0">
                  <a:pos x="8" y="106"/>
                </a:cxn>
                <a:cxn ang="0">
                  <a:pos x="18" y="112"/>
                </a:cxn>
                <a:cxn ang="0">
                  <a:pos x="30" y="118"/>
                </a:cxn>
                <a:cxn ang="0">
                  <a:pos x="34" y="116"/>
                </a:cxn>
                <a:cxn ang="0">
                  <a:pos x="36" y="112"/>
                </a:cxn>
                <a:cxn ang="0">
                  <a:pos x="40" y="102"/>
                </a:cxn>
                <a:cxn ang="0">
                  <a:pos x="46" y="88"/>
                </a:cxn>
                <a:cxn ang="0">
                  <a:pos x="50" y="84"/>
                </a:cxn>
                <a:cxn ang="0">
                  <a:pos x="56" y="80"/>
                </a:cxn>
                <a:cxn ang="0">
                  <a:pos x="68" y="74"/>
                </a:cxn>
                <a:cxn ang="0">
                  <a:pos x="78" y="66"/>
                </a:cxn>
                <a:cxn ang="0">
                  <a:pos x="84" y="54"/>
                </a:cxn>
                <a:cxn ang="0">
                  <a:pos x="86" y="50"/>
                </a:cxn>
                <a:cxn ang="0">
                  <a:pos x="86" y="42"/>
                </a:cxn>
                <a:cxn ang="0">
                  <a:pos x="88" y="40"/>
                </a:cxn>
                <a:cxn ang="0">
                  <a:pos x="86" y="32"/>
                </a:cxn>
                <a:cxn ang="0">
                  <a:pos x="84" y="28"/>
                </a:cxn>
                <a:cxn ang="0">
                  <a:pos x="86" y="26"/>
                </a:cxn>
                <a:cxn ang="0">
                  <a:pos x="70" y="24"/>
                </a:cxn>
                <a:cxn ang="0">
                  <a:pos x="56" y="18"/>
                </a:cxn>
                <a:cxn ang="0">
                  <a:pos x="42" y="10"/>
                </a:cxn>
                <a:cxn ang="0">
                  <a:pos x="34" y="2"/>
                </a:cxn>
                <a:cxn ang="0">
                  <a:pos x="28" y="0"/>
                </a:cxn>
                <a:cxn ang="0">
                  <a:pos x="20" y="2"/>
                </a:cxn>
                <a:cxn ang="0">
                  <a:pos x="14" y="6"/>
                </a:cxn>
                <a:cxn ang="0">
                  <a:pos x="12" y="10"/>
                </a:cxn>
                <a:cxn ang="0">
                  <a:pos x="12" y="14"/>
                </a:cxn>
                <a:cxn ang="0">
                  <a:pos x="12" y="26"/>
                </a:cxn>
                <a:cxn ang="0">
                  <a:pos x="6" y="40"/>
                </a:cxn>
                <a:cxn ang="0">
                  <a:pos x="2" y="54"/>
                </a:cxn>
                <a:cxn ang="0">
                  <a:pos x="0" y="64"/>
                </a:cxn>
                <a:cxn ang="0">
                  <a:pos x="4" y="70"/>
                </a:cxn>
                <a:cxn ang="0">
                  <a:pos x="6" y="72"/>
                </a:cxn>
                <a:cxn ang="0">
                  <a:pos x="10" y="72"/>
                </a:cxn>
                <a:cxn ang="0">
                  <a:pos x="14" y="70"/>
                </a:cxn>
                <a:cxn ang="0">
                  <a:pos x="18" y="66"/>
                </a:cxn>
                <a:cxn ang="0">
                  <a:pos x="18" y="74"/>
                </a:cxn>
                <a:cxn ang="0">
                  <a:pos x="18" y="80"/>
                </a:cxn>
                <a:cxn ang="0">
                  <a:pos x="12" y="84"/>
                </a:cxn>
                <a:cxn ang="0">
                  <a:pos x="8" y="86"/>
                </a:cxn>
                <a:cxn ang="0">
                  <a:pos x="10" y="86"/>
                </a:cxn>
                <a:cxn ang="0">
                  <a:pos x="12" y="86"/>
                </a:cxn>
              </a:cxnLst>
              <a:rect l="0" t="0" r="r" b="b"/>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4" name="Freeform 53"/>
            <p:cNvSpPr>
              <a:spLocks/>
            </p:cNvSpPr>
            <p:nvPr/>
          </p:nvSpPr>
          <p:spPr bwMode="auto">
            <a:xfrm>
              <a:off x="2107404" y="4019080"/>
              <a:ext cx="410460" cy="592563"/>
            </a:xfrm>
            <a:custGeom>
              <a:avLst/>
              <a:gdLst/>
              <a:ahLst/>
              <a:cxnLst>
                <a:cxn ang="0">
                  <a:pos x="174" y="318"/>
                </a:cxn>
                <a:cxn ang="0">
                  <a:pos x="136" y="292"/>
                </a:cxn>
                <a:cxn ang="0">
                  <a:pos x="98" y="268"/>
                </a:cxn>
                <a:cxn ang="0">
                  <a:pos x="80" y="232"/>
                </a:cxn>
                <a:cxn ang="0">
                  <a:pos x="52" y="174"/>
                </a:cxn>
                <a:cxn ang="0">
                  <a:pos x="32" y="132"/>
                </a:cxn>
                <a:cxn ang="0">
                  <a:pos x="18" y="112"/>
                </a:cxn>
                <a:cxn ang="0">
                  <a:pos x="2" y="104"/>
                </a:cxn>
                <a:cxn ang="0">
                  <a:pos x="0" y="66"/>
                </a:cxn>
                <a:cxn ang="0">
                  <a:pos x="12" y="54"/>
                </a:cxn>
                <a:cxn ang="0">
                  <a:pos x="16" y="60"/>
                </a:cxn>
                <a:cxn ang="0">
                  <a:pos x="12" y="74"/>
                </a:cxn>
                <a:cxn ang="0">
                  <a:pos x="38" y="84"/>
                </a:cxn>
                <a:cxn ang="0">
                  <a:pos x="50" y="56"/>
                </a:cxn>
                <a:cxn ang="0">
                  <a:pos x="72" y="42"/>
                </a:cxn>
                <a:cxn ang="0">
                  <a:pos x="90" y="18"/>
                </a:cxn>
                <a:cxn ang="0">
                  <a:pos x="90" y="0"/>
                </a:cxn>
                <a:cxn ang="0">
                  <a:pos x="106" y="8"/>
                </a:cxn>
                <a:cxn ang="0">
                  <a:pos x="124" y="26"/>
                </a:cxn>
                <a:cxn ang="0">
                  <a:pos x="144" y="42"/>
                </a:cxn>
                <a:cxn ang="0">
                  <a:pos x="152" y="38"/>
                </a:cxn>
                <a:cxn ang="0">
                  <a:pos x="160" y="44"/>
                </a:cxn>
                <a:cxn ang="0">
                  <a:pos x="172" y="40"/>
                </a:cxn>
                <a:cxn ang="0">
                  <a:pos x="174" y="52"/>
                </a:cxn>
                <a:cxn ang="0">
                  <a:pos x="170" y="64"/>
                </a:cxn>
                <a:cxn ang="0">
                  <a:pos x="180" y="74"/>
                </a:cxn>
                <a:cxn ang="0">
                  <a:pos x="154" y="80"/>
                </a:cxn>
                <a:cxn ang="0">
                  <a:pos x="136" y="90"/>
                </a:cxn>
                <a:cxn ang="0">
                  <a:pos x="128" y="118"/>
                </a:cxn>
                <a:cxn ang="0">
                  <a:pos x="120" y="128"/>
                </a:cxn>
                <a:cxn ang="0">
                  <a:pos x="122" y="142"/>
                </a:cxn>
                <a:cxn ang="0">
                  <a:pos x="134" y="162"/>
                </a:cxn>
                <a:cxn ang="0">
                  <a:pos x="148" y="174"/>
                </a:cxn>
                <a:cxn ang="0">
                  <a:pos x="162" y="180"/>
                </a:cxn>
                <a:cxn ang="0">
                  <a:pos x="176" y="172"/>
                </a:cxn>
                <a:cxn ang="0">
                  <a:pos x="178" y="196"/>
                </a:cxn>
                <a:cxn ang="0">
                  <a:pos x="184" y="198"/>
                </a:cxn>
                <a:cxn ang="0">
                  <a:pos x="206" y="218"/>
                </a:cxn>
                <a:cxn ang="0">
                  <a:pos x="204" y="264"/>
                </a:cxn>
                <a:cxn ang="0">
                  <a:pos x="200" y="276"/>
                </a:cxn>
                <a:cxn ang="0">
                  <a:pos x="208" y="296"/>
                </a:cxn>
                <a:cxn ang="0">
                  <a:pos x="200" y="322"/>
                </a:cxn>
                <a:cxn ang="0">
                  <a:pos x="186" y="332"/>
                </a:cxn>
              </a:cxnLst>
              <a:rect l="0" t="0" r="r" b="b"/>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5" name="Freeform 54"/>
            <p:cNvSpPr>
              <a:spLocks/>
            </p:cNvSpPr>
            <p:nvPr/>
          </p:nvSpPr>
          <p:spPr bwMode="auto">
            <a:xfrm>
              <a:off x="2487080" y="4332405"/>
              <a:ext cx="386515" cy="425346"/>
            </a:xfrm>
            <a:custGeom>
              <a:avLst/>
              <a:gdLst/>
              <a:ahLst/>
              <a:cxnLst>
                <a:cxn ang="0">
                  <a:pos x="10" y="34"/>
                </a:cxn>
                <a:cxn ang="0">
                  <a:pos x="16" y="50"/>
                </a:cxn>
                <a:cxn ang="0">
                  <a:pos x="12" y="88"/>
                </a:cxn>
                <a:cxn ang="0">
                  <a:pos x="10" y="94"/>
                </a:cxn>
                <a:cxn ang="0">
                  <a:pos x="10" y="114"/>
                </a:cxn>
                <a:cxn ang="0">
                  <a:pos x="16" y="120"/>
                </a:cxn>
                <a:cxn ang="0">
                  <a:pos x="12" y="132"/>
                </a:cxn>
                <a:cxn ang="0">
                  <a:pos x="18" y="156"/>
                </a:cxn>
                <a:cxn ang="0">
                  <a:pos x="26" y="198"/>
                </a:cxn>
                <a:cxn ang="0">
                  <a:pos x="30" y="202"/>
                </a:cxn>
                <a:cxn ang="0">
                  <a:pos x="36" y="208"/>
                </a:cxn>
                <a:cxn ang="0">
                  <a:pos x="44" y="234"/>
                </a:cxn>
                <a:cxn ang="0">
                  <a:pos x="50" y="238"/>
                </a:cxn>
                <a:cxn ang="0">
                  <a:pos x="60" y="232"/>
                </a:cxn>
                <a:cxn ang="0">
                  <a:pos x="76" y="226"/>
                </a:cxn>
                <a:cxn ang="0">
                  <a:pos x="92" y="230"/>
                </a:cxn>
                <a:cxn ang="0">
                  <a:pos x="100" y="232"/>
                </a:cxn>
                <a:cxn ang="0">
                  <a:pos x="112" y="228"/>
                </a:cxn>
                <a:cxn ang="0">
                  <a:pos x="126" y="204"/>
                </a:cxn>
                <a:cxn ang="0">
                  <a:pos x="132" y="188"/>
                </a:cxn>
                <a:cxn ang="0">
                  <a:pos x="144" y="176"/>
                </a:cxn>
                <a:cxn ang="0">
                  <a:pos x="162" y="172"/>
                </a:cxn>
                <a:cxn ang="0">
                  <a:pos x="178" y="174"/>
                </a:cxn>
                <a:cxn ang="0">
                  <a:pos x="190" y="174"/>
                </a:cxn>
                <a:cxn ang="0">
                  <a:pos x="196" y="162"/>
                </a:cxn>
                <a:cxn ang="0">
                  <a:pos x="196" y="148"/>
                </a:cxn>
                <a:cxn ang="0">
                  <a:pos x="186" y="138"/>
                </a:cxn>
                <a:cxn ang="0">
                  <a:pos x="180" y="130"/>
                </a:cxn>
                <a:cxn ang="0">
                  <a:pos x="180" y="120"/>
                </a:cxn>
                <a:cxn ang="0">
                  <a:pos x="158" y="116"/>
                </a:cxn>
                <a:cxn ang="0">
                  <a:pos x="152" y="108"/>
                </a:cxn>
                <a:cxn ang="0">
                  <a:pos x="152" y="94"/>
                </a:cxn>
                <a:cxn ang="0">
                  <a:pos x="148" y="90"/>
                </a:cxn>
                <a:cxn ang="0">
                  <a:pos x="142" y="70"/>
                </a:cxn>
                <a:cxn ang="0">
                  <a:pos x="134" y="66"/>
                </a:cxn>
                <a:cxn ang="0">
                  <a:pos x="120" y="68"/>
                </a:cxn>
                <a:cxn ang="0">
                  <a:pos x="114" y="66"/>
                </a:cxn>
                <a:cxn ang="0">
                  <a:pos x="108" y="60"/>
                </a:cxn>
                <a:cxn ang="0">
                  <a:pos x="100" y="54"/>
                </a:cxn>
                <a:cxn ang="0">
                  <a:pos x="94" y="54"/>
                </a:cxn>
                <a:cxn ang="0">
                  <a:pos x="74" y="44"/>
                </a:cxn>
                <a:cxn ang="0">
                  <a:pos x="66" y="30"/>
                </a:cxn>
                <a:cxn ang="0">
                  <a:pos x="66" y="10"/>
                </a:cxn>
                <a:cxn ang="0">
                  <a:pos x="64" y="2"/>
                </a:cxn>
                <a:cxn ang="0">
                  <a:pos x="56" y="0"/>
                </a:cxn>
                <a:cxn ang="0">
                  <a:pos x="42" y="6"/>
                </a:cxn>
                <a:cxn ang="0">
                  <a:pos x="20" y="22"/>
                </a:cxn>
                <a:cxn ang="0">
                  <a:pos x="8" y="26"/>
                </a:cxn>
                <a:cxn ang="0">
                  <a:pos x="0" y="24"/>
                </a:cxn>
              </a:cxnLst>
              <a:rect l="0" t="0" r="r" b="b"/>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6" name="Freeform 55"/>
            <p:cNvSpPr>
              <a:spLocks/>
            </p:cNvSpPr>
            <p:nvPr/>
          </p:nvSpPr>
          <p:spPr bwMode="auto">
            <a:xfrm>
              <a:off x="2735065" y="4639242"/>
              <a:ext cx="265090" cy="272741"/>
            </a:xfrm>
            <a:custGeom>
              <a:avLst/>
              <a:gdLst/>
              <a:ahLst/>
              <a:cxnLst>
                <a:cxn ang="0">
                  <a:pos x="132" y="118"/>
                </a:cxn>
                <a:cxn ang="0">
                  <a:pos x="134" y="122"/>
                </a:cxn>
                <a:cxn ang="0">
                  <a:pos x="134" y="130"/>
                </a:cxn>
                <a:cxn ang="0">
                  <a:pos x="134" y="136"/>
                </a:cxn>
                <a:cxn ang="0">
                  <a:pos x="130" y="138"/>
                </a:cxn>
                <a:cxn ang="0">
                  <a:pos x="122" y="146"/>
                </a:cxn>
                <a:cxn ang="0">
                  <a:pos x="112" y="150"/>
                </a:cxn>
                <a:cxn ang="0">
                  <a:pos x="102" y="152"/>
                </a:cxn>
                <a:cxn ang="0">
                  <a:pos x="94" y="152"/>
                </a:cxn>
                <a:cxn ang="0">
                  <a:pos x="86" y="150"/>
                </a:cxn>
                <a:cxn ang="0">
                  <a:pos x="82" y="148"/>
                </a:cxn>
                <a:cxn ang="0">
                  <a:pos x="74" y="148"/>
                </a:cxn>
                <a:cxn ang="0">
                  <a:pos x="76" y="138"/>
                </a:cxn>
                <a:cxn ang="0">
                  <a:pos x="80" y="132"/>
                </a:cxn>
                <a:cxn ang="0">
                  <a:pos x="82" y="124"/>
                </a:cxn>
                <a:cxn ang="0">
                  <a:pos x="84" y="116"/>
                </a:cxn>
                <a:cxn ang="0">
                  <a:pos x="82" y="110"/>
                </a:cxn>
                <a:cxn ang="0">
                  <a:pos x="78" y="106"/>
                </a:cxn>
                <a:cxn ang="0">
                  <a:pos x="72" y="106"/>
                </a:cxn>
                <a:cxn ang="0">
                  <a:pos x="64" y="104"/>
                </a:cxn>
                <a:cxn ang="0">
                  <a:pos x="62" y="102"/>
                </a:cxn>
                <a:cxn ang="0">
                  <a:pos x="60" y="98"/>
                </a:cxn>
                <a:cxn ang="0">
                  <a:pos x="58" y="94"/>
                </a:cxn>
                <a:cxn ang="0">
                  <a:pos x="54" y="92"/>
                </a:cxn>
                <a:cxn ang="0">
                  <a:pos x="46" y="90"/>
                </a:cxn>
                <a:cxn ang="0">
                  <a:pos x="40" y="88"/>
                </a:cxn>
                <a:cxn ang="0">
                  <a:pos x="34" y="88"/>
                </a:cxn>
                <a:cxn ang="0">
                  <a:pos x="30" y="86"/>
                </a:cxn>
                <a:cxn ang="0">
                  <a:pos x="24" y="82"/>
                </a:cxn>
                <a:cxn ang="0">
                  <a:pos x="12" y="66"/>
                </a:cxn>
                <a:cxn ang="0">
                  <a:pos x="4" y="62"/>
                </a:cxn>
                <a:cxn ang="0">
                  <a:pos x="2" y="60"/>
                </a:cxn>
                <a:cxn ang="0">
                  <a:pos x="0" y="58"/>
                </a:cxn>
                <a:cxn ang="0">
                  <a:pos x="0" y="56"/>
                </a:cxn>
                <a:cxn ang="0">
                  <a:pos x="0" y="32"/>
                </a:cxn>
                <a:cxn ang="0">
                  <a:pos x="2" y="24"/>
                </a:cxn>
                <a:cxn ang="0">
                  <a:pos x="6" y="16"/>
                </a:cxn>
                <a:cxn ang="0">
                  <a:pos x="10" y="8"/>
                </a:cxn>
                <a:cxn ang="0">
                  <a:pos x="18" y="4"/>
                </a:cxn>
                <a:cxn ang="0">
                  <a:pos x="26" y="0"/>
                </a:cxn>
                <a:cxn ang="0">
                  <a:pos x="36" y="0"/>
                </a:cxn>
                <a:cxn ang="0">
                  <a:pos x="44" y="0"/>
                </a:cxn>
                <a:cxn ang="0">
                  <a:pos x="52" y="2"/>
                </a:cxn>
                <a:cxn ang="0">
                  <a:pos x="64" y="8"/>
                </a:cxn>
                <a:cxn ang="0">
                  <a:pos x="64" y="18"/>
                </a:cxn>
                <a:cxn ang="0">
                  <a:pos x="70" y="34"/>
                </a:cxn>
                <a:cxn ang="0">
                  <a:pos x="76" y="50"/>
                </a:cxn>
                <a:cxn ang="0">
                  <a:pos x="78" y="54"/>
                </a:cxn>
                <a:cxn ang="0">
                  <a:pos x="82" y="56"/>
                </a:cxn>
                <a:cxn ang="0">
                  <a:pos x="92" y="56"/>
                </a:cxn>
                <a:cxn ang="0">
                  <a:pos x="100" y="58"/>
                </a:cxn>
                <a:cxn ang="0">
                  <a:pos x="106" y="62"/>
                </a:cxn>
                <a:cxn ang="0">
                  <a:pos x="108" y="68"/>
                </a:cxn>
                <a:cxn ang="0">
                  <a:pos x="114" y="80"/>
                </a:cxn>
                <a:cxn ang="0">
                  <a:pos x="120" y="90"/>
                </a:cxn>
                <a:cxn ang="0">
                  <a:pos x="122" y="86"/>
                </a:cxn>
                <a:cxn ang="0">
                  <a:pos x="126" y="84"/>
                </a:cxn>
                <a:cxn ang="0">
                  <a:pos x="128" y="82"/>
                </a:cxn>
                <a:cxn ang="0">
                  <a:pos x="132" y="84"/>
                </a:cxn>
                <a:cxn ang="0">
                  <a:pos x="132" y="88"/>
                </a:cxn>
                <a:cxn ang="0">
                  <a:pos x="132" y="94"/>
                </a:cxn>
                <a:cxn ang="0">
                  <a:pos x="132" y="106"/>
                </a:cxn>
                <a:cxn ang="0">
                  <a:pos x="132" y="118"/>
                </a:cxn>
              </a:cxnLst>
              <a:rect l="0" t="0" r="r" b="b"/>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7" name="Freeform 56"/>
            <p:cNvSpPr>
              <a:spLocks/>
            </p:cNvSpPr>
            <p:nvPr/>
          </p:nvSpPr>
          <p:spPr bwMode="auto">
            <a:xfrm>
              <a:off x="2924904" y="5001273"/>
              <a:ext cx="165894" cy="146111"/>
            </a:xfrm>
            <a:custGeom>
              <a:avLst/>
              <a:gdLst/>
              <a:ahLst/>
              <a:cxnLst>
                <a:cxn ang="0">
                  <a:pos x="2" y="0"/>
                </a:cxn>
                <a:cxn ang="0">
                  <a:pos x="12" y="0"/>
                </a:cxn>
                <a:cxn ang="0">
                  <a:pos x="22" y="4"/>
                </a:cxn>
                <a:cxn ang="0">
                  <a:pos x="34" y="12"/>
                </a:cxn>
                <a:cxn ang="0">
                  <a:pos x="44" y="18"/>
                </a:cxn>
                <a:cxn ang="0">
                  <a:pos x="66" y="36"/>
                </a:cxn>
                <a:cxn ang="0">
                  <a:pos x="84" y="50"/>
                </a:cxn>
                <a:cxn ang="0">
                  <a:pos x="78" y="62"/>
                </a:cxn>
                <a:cxn ang="0">
                  <a:pos x="72" y="72"/>
                </a:cxn>
                <a:cxn ang="0">
                  <a:pos x="66" y="78"/>
                </a:cxn>
                <a:cxn ang="0">
                  <a:pos x="60" y="82"/>
                </a:cxn>
                <a:cxn ang="0">
                  <a:pos x="58" y="82"/>
                </a:cxn>
                <a:cxn ang="0">
                  <a:pos x="40" y="80"/>
                </a:cxn>
                <a:cxn ang="0">
                  <a:pos x="24" y="76"/>
                </a:cxn>
                <a:cxn ang="0">
                  <a:pos x="12" y="72"/>
                </a:cxn>
                <a:cxn ang="0">
                  <a:pos x="0" y="66"/>
                </a:cxn>
                <a:cxn ang="0">
                  <a:pos x="2" y="0"/>
                </a:cxn>
              </a:cxnLst>
              <a:rect l="0" t="0" r="r" b="b"/>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8" name="Freeform 57"/>
            <p:cNvSpPr>
              <a:spLocks/>
            </p:cNvSpPr>
            <p:nvPr/>
          </p:nvSpPr>
          <p:spPr bwMode="auto">
            <a:xfrm>
              <a:off x="2543518" y="4725282"/>
              <a:ext cx="484001" cy="985440"/>
            </a:xfrm>
            <a:custGeom>
              <a:avLst/>
              <a:gdLst/>
              <a:ahLst/>
              <a:cxnLst>
                <a:cxn ang="0">
                  <a:pos x="206" y="128"/>
                </a:cxn>
                <a:cxn ang="0">
                  <a:pos x="244" y="96"/>
                </a:cxn>
                <a:cxn ang="0">
                  <a:pos x="242" y="68"/>
                </a:cxn>
                <a:cxn ang="0">
                  <a:pos x="232" y="82"/>
                </a:cxn>
                <a:cxn ang="0">
                  <a:pos x="210" y="102"/>
                </a:cxn>
                <a:cxn ang="0">
                  <a:pos x="180" y="100"/>
                </a:cxn>
                <a:cxn ang="0">
                  <a:pos x="180" y="76"/>
                </a:cxn>
                <a:cxn ang="0">
                  <a:pos x="170" y="58"/>
                </a:cxn>
                <a:cxn ang="0">
                  <a:pos x="156" y="46"/>
                </a:cxn>
                <a:cxn ang="0">
                  <a:pos x="132" y="40"/>
                </a:cxn>
                <a:cxn ang="0">
                  <a:pos x="102" y="14"/>
                </a:cxn>
                <a:cxn ang="0">
                  <a:pos x="76" y="10"/>
                </a:cxn>
                <a:cxn ang="0">
                  <a:pos x="56" y="8"/>
                </a:cxn>
                <a:cxn ang="0">
                  <a:pos x="28" y="16"/>
                </a:cxn>
                <a:cxn ang="0">
                  <a:pos x="22" y="46"/>
                </a:cxn>
                <a:cxn ang="0">
                  <a:pos x="14" y="80"/>
                </a:cxn>
                <a:cxn ang="0">
                  <a:pos x="8" y="112"/>
                </a:cxn>
                <a:cxn ang="0">
                  <a:pos x="4" y="144"/>
                </a:cxn>
                <a:cxn ang="0">
                  <a:pos x="2" y="170"/>
                </a:cxn>
                <a:cxn ang="0">
                  <a:pos x="8" y="192"/>
                </a:cxn>
                <a:cxn ang="0">
                  <a:pos x="18" y="218"/>
                </a:cxn>
                <a:cxn ang="0">
                  <a:pos x="16" y="266"/>
                </a:cxn>
                <a:cxn ang="0">
                  <a:pos x="18" y="292"/>
                </a:cxn>
                <a:cxn ang="0">
                  <a:pos x="22" y="312"/>
                </a:cxn>
                <a:cxn ang="0">
                  <a:pos x="26" y="348"/>
                </a:cxn>
                <a:cxn ang="0">
                  <a:pos x="26" y="374"/>
                </a:cxn>
                <a:cxn ang="0">
                  <a:pos x="54" y="414"/>
                </a:cxn>
                <a:cxn ang="0">
                  <a:pos x="54" y="438"/>
                </a:cxn>
                <a:cxn ang="0">
                  <a:pos x="56" y="464"/>
                </a:cxn>
                <a:cxn ang="0">
                  <a:pos x="54" y="476"/>
                </a:cxn>
                <a:cxn ang="0">
                  <a:pos x="52" y="504"/>
                </a:cxn>
                <a:cxn ang="0">
                  <a:pos x="70" y="524"/>
                </a:cxn>
                <a:cxn ang="0">
                  <a:pos x="88" y="546"/>
                </a:cxn>
                <a:cxn ang="0">
                  <a:pos x="124" y="526"/>
                </a:cxn>
                <a:cxn ang="0">
                  <a:pos x="124" y="514"/>
                </a:cxn>
                <a:cxn ang="0">
                  <a:pos x="134" y="502"/>
                </a:cxn>
                <a:cxn ang="0">
                  <a:pos x="142" y="484"/>
                </a:cxn>
                <a:cxn ang="0">
                  <a:pos x="152" y="464"/>
                </a:cxn>
                <a:cxn ang="0">
                  <a:pos x="128" y="450"/>
                </a:cxn>
                <a:cxn ang="0">
                  <a:pos x="116" y="436"/>
                </a:cxn>
                <a:cxn ang="0">
                  <a:pos x="140" y="410"/>
                </a:cxn>
                <a:cxn ang="0">
                  <a:pos x="140" y="388"/>
                </a:cxn>
                <a:cxn ang="0">
                  <a:pos x="142" y="378"/>
                </a:cxn>
                <a:cxn ang="0">
                  <a:pos x="152" y="374"/>
                </a:cxn>
                <a:cxn ang="0">
                  <a:pos x="134" y="370"/>
                </a:cxn>
                <a:cxn ang="0">
                  <a:pos x="136" y="346"/>
                </a:cxn>
                <a:cxn ang="0">
                  <a:pos x="164" y="344"/>
                </a:cxn>
                <a:cxn ang="0">
                  <a:pos x="156" y="326"/>
                </a:cxn>
                <a:cxn ang="0">
                  <a:pos x="192" y="308"/>
                </a:cxn>
                <a:cxn ang="0">
                  <a:pos x="224" y="290"/>
                </a:cxn>
                <a:cxn ang="0">
                  <a:pos x="226" y="258"/>
                </a:cxn>
                <a:cxn ang="0">
                  <a:pos x="220" y="242"/>
                </a:cxn>
                <a:cxn ang="0">
                  <a:pos x="196" y="154"/>
                </a:cxn>
                <a:cxn ang="0">
                  <a:pos x="216" y="116"/>
                </a:cxn>
                <a:cxn ang="0">
                  <a:pos x="246" y="92"/>
                </a:cxn>
                <a:cxn ang="0">
                  <a:pos x="244" y="78"/>
                </a:cxn>
                <a:cxn ang="0">
                  <a:pos x="238" y="102"/>
                </a:cxn>
                <a:cxn ang="0">
                  <a:pos x="200" y="142"/>
                </a:cxn>
                <a:cxn ang="0">
                  <a:pos x="196" y="154"/>
                </a:cxn>
              </a:cxnLst>
              <a:rect l="0" t="0" r="r" b="b"/>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9" name="Freeform 58"/>
            <p:cNvSpPr>
              <a:spLocks/>
            </p:cNvSpPr>
            <p:nvPr/>
          </p:nvSpPr>
          <p:spPr bwMode="auto">
            <a:xfrm>
              <a:off x="2475108" y="4597029"/>
              <a:ext cx="377965" cy="1211100"/>
            </a:xfrm>
            <a:custGeom>
              <a:avLst/>
              <a:gdLst/>
              <a:ahLst/>
              <a:cxnLst>
                <a:cxn ang="0">
                  <a:pos x="120" y="612"/>
                </a:cxn>
                <a:cxn ang="0">
                  <a:pos x="98" y="592"/>
                </a:cxn>
                <a:cxn ang="0">
                  <a:pos x="88" y="566"/>
                </a:cxn>
                <a:cxn ang="0">
                  <a:pos x="88" y="546"/>
                </a:cxn>
                <a:cxn ang="0">
                  <a:pos x="92" y="534"/>
                </a:cxn>
                <a:cxn ang="0">
                  <a:pos x="86" y="504"/>
                </a:cxn>
                <a:cxn ang="0">
                  <a:pos x="84" y="484"/>
                </a:cxn>
                <a:cxn ang="0">
                  <a:pos x="64" y="446"/>
                </a:cxn>
                <a:cxn ang="0">
                  <a:pos x="54" y="408"/>
                </a:cxn>
                <a:cxn ang="0">
                  <a:pos x="58" y="382"/>
                </a:cxn>
                <a:cxn ang="0">
                  <a:pos x="50" y="352"/>
                </a:cxn>
                <a:cxn ang="0">
                  <a:pos x="52" y="332"/>
                </a:cxn>
                <a:cxn ang="0">
                  <a:pos x="50" y="282"/>
                </a:cxn>
                <a:cxn ang="0">
                  <a:pos x="38" y="258"/>
                </a:cxn>
                <a:cxn ang="0">
                  <a:pos x="38" y="234"/>
                </a:cxn>
                <a:cxn ang="0">
                  <a:pos x="36" y="212"/>
                </a:cxn>
                <a:cxn ang="0">
                  <a:pos x="50" y="172"/>
                </a:cxn>
                <a:cxn ang="0">
                  <a:pos x="46" y="134"/>
                </a:cxn>
                <a:cxn ang="0">
                  <a:pos x="62" y="112"/>
                </a:cxn>
                <a:cxn ang="0">
                  <a:pos x="60" y="90"/>
                </a:cxn>
                <a:cxn ang="0">
                  <a:pos x="48" y="80"/>
                </a:cxn>
                <a:cxn ang="0">
                  <a:pos x="34" y="52"/>
                </a:cxn>
                <a:cxn ang="0">
                  <a:pos x="14" y="0"/>
                </a:cxn>
                <a:cxn ang="0">
                  <a:pos x="0" y="8"/>
                </a:cxn>
                <a:cxn ang="0">
                  <a:pos x="14" y="66"/>
                </a:cxn>
                <a:cxn ang="0">
                  <a:pos x="16" y="106"/>
                </a:cxn>
                <a:cxn ang="0">
                  <a:pos x="10" y="192"/>
                </a:cxn>
                <a:cxn ang="0">
                  <a:pos x="18" y="210"/>
                </a:cxn>
                <a:cxn ang="0">
                  <a:pos x="14" y="218"/>
                </a:cxn>
                <a:cxn ang="0">
                  <a:pos x="24" y="286"/>
                </a:cxn>
                <a:cxn ang="0">
                  <a:pos x="22" y="326"/>
                </a:cxn>
                <a:cxn ang="0">
                  <a:pos x="12" y="350"/>
                </a:cxn>
                <a:cxn ang="0">
                  <a:pos x="18" y="372"/>
                </a:cxn>
                <a:cxn ang="0">
                  <a:pos x="26" y="418"/>
                </a:cxn>
                <a:cxn ang="0">
                  <a:pos x="40" y="462"/>
                </a:cxn>
                <a:cxn ang="0">
                  <a:pos x="44" y="448"/>
                </a:cxn>
                <a:cxn ang="0">
                  <a:pos x="52" y="442"/>
                </a:cxn>
                <a:cxn ang="0">
                  <a:pos x="56" y="480"/>
                </a:cxn>
                <a:cxn ang="0">
                  <a:pos x="48" y="490"/>
                </a:cxn>
                <a:cxn ang="0">
                  <a:pos x="46" y="506"/>
                </a:cxn>
                <a:cxn ang="0">
                  <a:pos x="46" y="524"/>
                </a:cxn>
                <a:cxn ang="0">
                  <a:pos x="58" y="540"/>
                </a:cxn>
                <a:cxn ang="0">
                  <a:pos x="54" y="560"/>
                </a:cxn>
                <a:cxn ang="0">
                  <a:pos x="66" y="582"/>
                </a:cxn>
                <a:cxn ang="0">
                  <a:pos x="96" y="606"/>
                </a:cxn>
                <a:cxn ang="0">
                  <a:pos x="96" y="630"/>
                </a:cxn>
                <a:cxn ang="0">
                  <a:pos x="156" y="664"/>
                </a:cxn>
                <a:cxn ang="0">
                  <a:pos x="172" y="672"/>
                </a:cxn>
              </a:cxnLst>
              <a:rect l="0" t="0" r="r" b="b"/>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0" name="Freeform 59"/>
            <p:cNvSpPr>
              <a:spLocks/>
            </p:cNvSpPr>
            <p:nvPr/>
          </p:nvSpPr>
          <p:spPr bwMode="auto">
            <a:xfrm>
              <a:off x="2818868" y="5710722"/>
              <a:ext cx="133400" cy="100654"/>
            </a:xfrm>
            <a:custGeom>
              <a:avLst/>
              <a:gdLst/>
              <a:ahLst/>
              <a:cxnLst>
                <a:cxn ang="0">
                  <a:pos x="0" y="0"/>
                </a:cxn>
                <a:cxn ang="0">
                  <a:pos x="6" y="6"/>
                </a:cxn>
                <a:cxn ang="0">
                  <a:pos x="12" y="14"/>
                </a:cxn>
                <a:cxn ang="0">
                  <a:pos x="28" y="26"/>
                </a:cxn>
                <a:cxn ang="0">
                  <a:pos x="40" y="30"/>
                </a:cxn>
                <a:cxn ang="0">
                  <a:pos x="50" y="32"/>
                </a:cxn>
                <a:cxn ang="0">
                  <a:pos x="62" y="36"/>
                </a:cxn>
                <a:cxn ang="0">
                  <a:pos x="66" y="38"/>
                </a:cxn>
                <a:cxn ang="0">
                  <a:pos x="68" y="42"/>
                </a:cxn>
                <a:cxn ang="0">
                  <a:pos x="48" y="52"/>
                </a:cxn>
                <a:cxn ang="0">
                  <a:pos x="40" y="54"/>
                </a:cxn>
                <a:cxn ang="0">
                  <a:pos x="28" y="56"/>
                </a:cxn>
                <a:cxn ang="0">
                  <a:pos x="18" y="54"/>
                </a:cxn>
                <a:cxn ang="0">
                  <a:pos x="0" y="0"/>
                </a:cxn>
              </a:cxnLst>
              <a:rect l="0" t="0" r="r" b="b"/>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1" name="Freeform 60"/>
            <p:cNvSpPr>
              <a:spLocks/>
            </p:cNvSpPr>
            <p:nvPr/>
          </p:nvSpPr>
          <p:spPr bwMode="auto">
            <a:xfrm>
              <a:off x="2180947" y="3600228"/>
              <a:ext cx="365993" cy="543859"/>
            </a:xfrm>
            <a:custGeom>
              <a:avLst/>
              <a:gdLst/>
              <a:ahLst/>
              <a:cxnLst>
                <a:cxn ang="0">
                  <a:pos x="6" y="184"/>
                </a:cxn>
                <a:cxn ang="0">
                  <a:pos x="18" y="172"/>
                </a:cxn>
                <a:cxn ang="0">
                  <a:pos x="28" y="158"/>
                </a:cxn>
                <a:cxn ang="0">
                  <a:pos x="26" y="118"/>
                </a:cxn>
                <a:cxn ang="0">
                  <a:pos x="22" y="100"/>
                </a:cxn>
                <a:cxn ang="0">
                  <a:pos x="16" y="90"/>
                </a:cxn>
                <a:cxn ang="0">
                  <a:pos x="26" y="76"/>
                </a:cxn>
                <a:cxn ang="0">
                  <a:pos x="32" y="72"/>
                </a:cxn>
                <a:cxn ang="0">
                  <a:pos x="46" y="62"/>
                </a:cxn>
                <a:cxn ang="0">
                  <a:pos x="56" y="54"/>
                </a:cxn>
                <a:cxn ang="0">
                  <a:pos x="60" y="34"/>
                </a:cxn>
                <a:cxn ang="0">
                  <a:pos x="72" y="24"/>
                </a:cxn>
                <a:cxn ang="0">
                  <a:pos x="86" y="18"/>
                </a:cxn>
                <a:cxn ang="0">
                  <a:pos x="118" y="4"/>
                </a:cxn>
                <a:cxn ang="0">
                  <a:pos x="128" y="8"/>
                </a:cxn>
                <a:cxn ang="0">
                  <a:pos x="118" y="18"/>
                </a:cxn>
                <a:cxn ang="0">
                  <a:pos x="94" y="48"/>
                </a:cxn>
                <a:cxn ang="0">
                  <a:pos x="98" y="64"/>
                </a:cxn>
                <a:cxn ang="0">
                  <a:pos x="106" y="76"/>
                </a:cxn>
                <a:cxn ang="0">
                  <a:pos x="102" y="92"/>
                </a:cxn>
                <a:cxn ang="0">
                  <a:pos x="112" y="100"/>
                </a:cxn>
                <a:cxn ang="0">
                  <a:pos x="142" y="106"/>
                </a:cxn>
                <a:cxn ang="0">
                  <a:pos x="152" y="118"/>
                </a:cxn>
                <a:cxn ang="0">
                  <a:pos x="170" y="118"/>
                </a:cxn>
                <a:cxn ang="0">
                  <a:pos x="176" y="132"/>
                </a:cxn>
                <a:cxn ang="0">
                  <a:pos x="174" y="154"/>
                </a:cxn>
                <a:cxn ang="0">
                  <a:pos x="182" y="168"/>
                </a:cxn>
                <a:cxn ang="0">
                  <a:pos x="178" y="174"/>
                </a:cxn>
                <a:cxn ang="0">
                  <a:pos x="184" y="190"/>
                </a:cxn>
                <a:cxn ang="0">
                  <a:pos x="148" y="200"/>
                </a:cxn>
                <a:cxn ang="0">
                  <a:pos x="146" y="206"/>
                </a:cxn>
                <a:cxn ang="0">
                  <a:pos x="152" y="220"/>
                </a:cxn>
                <a:cxn ang="0">
                  <a:pos x="140" y="226"/>
                </a:cxn>
                <a:cxn ang="0">
                  <a:pos x="142" y="240"/>
                </a:cxn>
                <a:cxn ang="0">
                  <a:pos x="146" y="276"/>
                </a:cxn>
                <a:cxn ang="0">
                  <a:pos x="132" y="298"/>
                </a:cxn>
                <a:cxn ang="0">
                  <a:pos x="136" y="286"/>
                </a:cxn>
                <a:cxn ang="0">
                  <a:pos x="134" y="274"/>
                </a:cxn>
                <a:cxn ang="0">
                  <a:pos x="122" y="278"/>
                </a:cxn>
                <a:cxn ang="0">
                  <a:pos x="114" y="272"/>
                </a:cxn>
                <a:cxn ang="0">
                  <a:pos x="106" y="276"/>
                </a:cxn>
                <a:cxn ang="0">
                  <a:pos x="86" y="260"/>
                </a:cxn>
                <a:cxn ang="0">
                  <a:pos x="68" y="242"/>
                </a:cxn>
                <a:cxn ang="0">
                  <a:pos x="52" y="234"/>
                </a:cxn>
                <a:cxn ang="0">
                  <a:pos x="36" y="226"/>
                </a:cxn>
                <a:cxn ang="0">
                  <a:pos x="0" y="204"/>
                </a:cxn>
              </a:cxnLst>
              <a:rect l="0" t="0" r="r" b="b"/>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2" name="Freeform 61"/>
            <p:cNvSpPr>
              <a:spLocks/>
            </p:cNvSpPr>
            <p:nvPr/>
          </p:nvSpPr>
          <p:spPr bwMode="auto">
            <a:xfrm>
              <a:off x="5353458" y="3249561"/>
              <a:ext cx="521626" cy="633149"/>
            </a:xfrm>
            <a:custGeom>
              <a:avLst/>
              <a:gdLst/>
              <a:ahLst/>
              <a:cxnLst>
                <a:cxn ang="0">
                  <a:pos x="20" y="220"/>
                </a:cxn>
                <a:cxn ang="0">
                  <a:pos x="24" y="232"/>
                </a:cxn>
                <a:cxn ang="0">
                  <a:pos x="28" y="248"/>
                </a:cxn>
                <a:cxn ang="0">
                  <a:pos x="40" y="260"/>
                </a:cxn>
                <a:cxn ang="0">
                  <a:pos x="42" y="266"/>
                </a:cxn>
                <a:cxn ang="0">
                  <a:pos x="52" y="274"/>
                </a:cxn>
                <a:cxn ang="0">
                  <a:pos x="54" y="282"/>
                </a:cxn>
                <a:cxn ang="0">
                  <a:pos x="62" y="290"/>
                </a:cxn>
                <a:cxn ang="0">
                  <a:pos x="80" y="308"/>
                </a:cxn>
                <a:cxn ang="0">
                  <a:pos x="88" y="316"/>
                </a:cxn>
                <a:cxn ang="0">
                  <a:pos x="88" y="326"/>
                </a:cxn>
                <a:cxn ang="0">
                  <a:pos x="98" y="336"/>
                </a:cxn>
                <a:cxn ang="0">
                  <a:pos x="112" y="342"/>
                </a:cxn>
                <a:cxn ang="0">
                  <a:pos x="116" y="338"/>
                </a:cxn>
                <a:cxn ang="0">
                  <a:pos x="124" y="338"/>
                </a:cxn>
                <a:cxn ang="0">
                  <a:pos x="134" y="342"/>
                </a:cxn>
                <a:cxn ang="0">
                  <a:pos x="146" y="354"/>
                </a:cxn>
                <a:cxn ang="0">
                  <a:pos x="156" y="350"/>
                </a:cxn>
                <a:cxn ang="0">
                  <a:pos x="186" y="350"/>
                </a:cxn>
                <a:cxn ang="0">
                  <a:pos x="198" y="342"/>
                </a:cxn>
                <a:cxn ang="0">
                  <a:pos x="228" y="338"/>
                </a:cxn>
                <a:cxn ang="0">
                  <a:pos x="220" y="324"/>
                </a:cxn>
                <a:cxn ang="0">
                  <a:pos x="212" y="314"/>
                </a:cxn>
                <a:cxn ang="0">
                  <a:pos x="206" y="296"/>
                </a:cxn>
                <a:cxn ang="0">
                  <a:pos x="190" y="284"/>
                </a:cxn>
                <a:cxn ang="0">
                  <a:pos x="180" y="274"/>
                </a:cxn>
                <a:cxn ang="0">
                  <a:pos x="182" y="270"/>
                </a:cxn>
                <a:cxn ang="0">
                  <a:pos x="192" y="266"/>
                </a:cxn>
                <a:cxn ang="0">
                  <a:pos x="198" y="252"/>
                </a:cxn>
                <a:cxn ang="0">
                  <a:pos x="198" y="234"/>
                </a:cxn>
                <a:cxn ang="0">
                  <a:pos x="204" y="224"/>
                </a:cxn>
                <a:cxn ang="0">
                  <a:pos x="212" y="212"/>
                </a:cxn>
                <a:cxn ang="0">
                  <a:pos x="222" y="190"/>
                </a:cxn>
                <a:cxn ang="0">
                  <a:pos x="232" y="170"/>
                </a:cxn>
                <a:cxn ang="0">
                  <a:pos x="232" y="138"/>
                </a:cxn>
                <a:cxn ang="0">
                  <a:pos x="236" y="126"/>
                </a:cxn>
                <a:cxn ang="0">
                  <a:pos x="238" y="108"/>
                </a:cxn>
                <a:cxn ang="0">
                  <a:pos x="254" y="102"/>
                </a:cxn>
                <a:cxn ang="0">
                  <a:pos x="264" y="92"/>
                </a:cxn>
                <a:cxn ang="0">
                  <a:pos x="258" y="84"/>
                </a:cxn>
                <a:cxn ang="0">
                  <a:pos x="250" y="76"/>
                </a:cxn>
                <a:cxn ang="0">
                  <a:pos x="242" y="58"/>
                </a:cxn>
                <a:cxn ang="0">
                  <a:pos x="236" y="28"/>
                </a:cxn>
                <a:cxn ang="0">
                  <a:pos x="230" y="12"/>
                </a:cxn>
                <a:cxn ang="0">
                  <a:pos x="216" y="4"/>
                </a:cxn>
                <a:cxn ang="0">
                  <a:pos x="206" y="0"/>
                </a:cxn>
                <a:cxn ang="0">
                  <a:pos x="194" y="10"/>
                </a:cxn>
                <a:cxn ang="0">
                  <a:pos x="178" y="22"/>
                </a:cxn>
                <a:cxn ang="0">
                  <a:pos x="44" y="16"/>
                </a:cxn>
                <a:cxn ang="0">
                  <a:pos x="32" y="54"/>
                </a:cxn>
                <a:cxn ang="0">
                  <a:pos x="34" y="130"/>
                </a:cxn>
                <a:cxn ang="0">
                  <a:pos x="18" y="136"/>
                </a:cxn>
                <a:cxn ang="0">
                  <a:pos x="12" y="150"/>
                </a:cxn>
                <a:cxn ang="0">
                  <a:pos x="6" y="164"/>
                </a:cxn>
                <a:cxn ang="0">
                  <a:pos x="4" y="186"/>
                </a:cxn>
                <a:cxn ang="0">
                  <a:pos x="0" y="194"/>
                </a:cxn>
                <a:cxn ang="0">
                  <a:pos x="10" y="198"/>
                </a:cxn>
                <a:cxn ang="0">
                  <a:pos x="14" y="208"/>
                </a:cxn>
                <a:cxn ang="0">
                  <a:pos x="18" y="218"/>
                </a:cxn>
              </a:cxnLst>
              <a:rect l="0" t="0" r="r" b="b"/>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3" name="Freeform 62"/>
            <p:cNvSpPr>
              <a:spLocks/>
            </p:cNvSpPr>
            <p:nvPr/>
          </p:nvSpPr>
          <p:spPr bwMode="auto">
            <a:xfrm>
              <a:off x="5965727" y="3606719"/>
              <a:ext cx="331788" cy="436710"/>
            </a:xfrm>
            <a:custGeom>
              <a:avLst/>
              <a:gdLst/>
              <a:ahLst/>
              <a:cxnLst>
                <a:cxn ang="0">
                  <a:pos x="24" y="142"/>
                </a:cxn>
                <a:cxn ang="0">
                  <a:pos x="38" y="134"/>
                </a:cxn>
                <a:cxn ang="0">
                  <a:pos x="50" y="128"/>
                </a:cxn>
                <a:cxn ang="0">
                  <a:pos x="60" y="130"/>
                </a:cxn>
                <a:cxn ang="0">
                  <a:pos x="66" y="126"/>
                </a:cxn>
                <a:cxn ang="0">
                  <a:pos x="74" y="114"/>
                </a:cxn>
                <a:cxn ang="0">
                  <a:pos x="100" y="86"/>
                </a:cxn>
                <a:cxn ang="0">
                  <a:pos x="92" y="72"/>
                </a:cxn>
                <a:cxn ang="0">
                  <a:pos x="66" y="64"/>
                </a:cxn>
                <a:cxn ang="0">
                  <a:pos x="44" y="52"/>
                </a:cxn>
                <a:cxn ang="0">
                  <a:pos x="30" y="32"/>
                </a:cxn>
                <a:cxn ang="0">
                  <a:pos x="28" y="16"/>
                </a:cxn>
                <a:cxn ang="0">
                  <a:pos x="38" y="10"/>
                </a:cxn>
                <a:cxn ang="0">
                  <a:pos x="38" y="16"/>
                </a:cxn>
                <a:cxn ang="0">
                  <a:pos x="48" y="24"/>
                </a:cxn>
                <a:cxn ang="0">
                  <a:pos x="58" y="28"/>
                </a:cxn>
                <a:cxn ang="0">
                  <a:pos x="66" y="24"/>
                </a:cxn>
                <a:cxn ang="0">
                  <a:pos x="74" y="20"/>
                </a:cxn>
                <a:cxn ang="0">
                  <a:pos x="96" y="18"/>
                </a:cxn>
                <a:cxn ang="0">
                  <a:pos x="118" y="12"/>
                </a:cxn>
                <a:cxn ang="0">
                  <a:pos x="136" y="12"/>
                </a:cxn>
                <a:cxn ang="0">
                  <a:pos x="144" y="6"/>
                </a:cxn>
                <a:cxn ang="0">
                  <a:pos x="152" y="2"/>
                </a:cxn>
                <a:cxn ang="0">
                  <a:pos x="162" y="2"/>
                </a:cxn>
                <a:cxn ang="0">
                  <a:pos x="164" y="6"/>
                </a:cxn>
                <a:cxn ang="0">
                  <a:pos x="162" y="26"/>
                </a:cxn>
                <a:cxn ang="0">
                  <a:pos x="154" y="50"/>
                </a:cxn>
                <a:cxn ang="0">
                  <a:pos x="126" y="112"/>
                </a:cxn>
                <a:cxn ang="0">
                  <a:pos x="96" y="156"/>
                </a:cxn>
                <a:cxn ang="0">
                  <a:pos x="70" y="182"/>
                </a:cxn>
                <a:cxn ang="0">
                  <a:pos x="40" y="208"/>
                </a:cxn>
                <a:cxn ang="0">
                  <a:pos x="10" y="244"/>
                </a:cxn>
                <a:cxn ang="0">
                  <a:pos x="0" y="236"/>
                </a:cxn>
                <a:cxn ang="0">
                  <a:pos x="8" y="152"/>
                </a:cxn>
                <a:cxn ang="0">
                  <a:pos x="18" y="146"/>
                </a:cxn>
              </a:cxnLst>
              <a:rect l="0" t="0" r="r" b="b"/>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4" name="Freeform 63"/>
            <p:cNvSpPr>
              <a:spLocks/>
            </p:cNvSpPr>
            <p:nvPr/>
          </p:nvSpPr>
          <p:spPr bwMode="auto">
            <a:xfrm>
              <a:off x="4963520" y="3924920"/>
              <a:ext cx="54728" cy="43833"/>
            </a:xfrm>
            <a:custGeom>
              <a:avLst/>
              <a:gdLst/>
              <a:ahLst/>
              <a:cxnLst>
                <a:cxn ang="0">
                  <a:pos x="28" y="24"/>
                </a:cxn>
                <a:cxn ang="0">
                  <a:pos x="18" y="24"/>
                </a:cxn>
                <a:cxn ang="0">
                  <a:pos x="12" y="24"/>
                </a:cxn>
                <a:cxn ang="0">
                  <a:pos x="0" y="22"/>
                </a:cxn>
                <a:cxn ang="0">
                  <a:pos x="6" y="2"/>
                </a:cxn>
                <a:cxn ang="0">
                  <a:pos x="28" y="4"/>
                </a:cxn>
                <a:cxn ang="0">
                  <a:pos x="28" y="0"/>
                </a:cxn>
                <a:cxn ang="0">
                  <a:pos x="28" y="24"/>
                </a:cxn>
              </a:cxnLst>
              <a:rect l="0" t="0" r="r" b="b"/>
              <a:pathLst>
                <a:path w="28" h="24">
                  <a:moveTo>
                    <a:pt x="28" y="24"/>
                  </a:moveTo>
                  <a:lnTo>
                    <a:pt x="18" y="24"/>
                  </a:lnTo>
                  <a:lnTo>
                    <a:pt x="12" y="24"/>
                  </a:lnTo>
                  <a:lnTo>
                    <a:pt x="0" y="22"/>
                  </a:lnTo>
                  <a:lnTo>
                    <a:pt x="6" y="2"/>
                  </a:lnTo>
                  <a:lnTo>
                    <a:pt x="28" y="4"/>
                  </a:lnTo>
                  <a:lnTo>
                    <a:pt x="28" y="0"/>
                  </a:lnTo>
                  <a:lnTo>
                    <a:pt x="28" y="2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5" name="Freeform 64"/>
            <p:cNvSpPr>
              <a:spLocks/>
            </p:cNvSpPr>
            <p:nvPr/>
          </p:nvSpPr>
          <p:spPr bwMode="auto">
            <a:xfrm>
              <a:off x="6008482" y="4389229"/>
              <a:ext cx="244566" cy="446451"/>
            </a:xfrm>
            <a:custGeom>
              <a:avLst/>
              <a:gdLst/>
              <a:ahLst/>
              <a:cxnLst>
                <a:cxn ang="0">
                  <a:pos x="30" y="84"/>
                </a:cxn>
                <a:cxn ang="0">
                  <a:pos x="38" y="76"/>
                </a:cxn>
                <a:cxn ang="0">
                  <a:pos x="44" y="68"/>
                </a:cxn>
                <a:cxn ang="0">
                  <a:pos x="56" y="68"/>
                </a:cxn>
                <a:cxn ang="0">
                  <a:pos x="64" y="64"/>
                </a:cxn>
                <a:cxn ang="0">
                  <a:pos x="88" y="32"/>
                </a:cxn>
                <a:cxn ang="0">
                  <a:pos x="92" y="28"/>
                </a:cxn>
                <a:cxn ang="0">
                  <a:pos x="100" y="26"/>
                </a:cxn>
                <a:cxn ang="0">
                  <a:pos x="104" y="12"/>
                </a:cxn>
                <a:cxn ang="0">
                  <a:pos x="110" y="0"/>
                </a:cxn>
                <a:cxn ang="0">
                  <a:pos x="112" y="16"/>
                </a:cxn>
                <a:cxn ang="0">
                  <a:pos x="122" y="52"/>
                </a:cxn>
                <a:cxn ang="0">
                  <a:pos x="124" y="68"/>
                </a:cxn>
                <a:cxn ang="0">
                  <a:pos x="120" y="74"/>
                </a:cxn>
                <a:cxn ang="0">
                  <a:pos x="118" y="70"/>
                </a:cxn>
                <a:cxn ang="0">
                  <a:pos x="112" y="68"/>
                </a:cxn>
                <a:cxn ang="0">
                  <a:pos x="110" y="78"/>
                </a:cxn>
                <a:cxn ang="0">
                  <a:pos x="112" y="86"/>
                </a:cxn>
                <a:cxn ang="0">
                  <a:pos x="114" y="90"/>
                </a:cxn>
                <a:cxn ang="0">
                  <a:pos x="106" y="106"/>
                </a:cxn>
                <a:cxn ang="0">
                  <a:pos x="82" y="162"/>
                </a:cxn>
                <a:cxn ang="0">
                  <a:pos x="70" y="206"/>
                </a:cxn>
                <a:cxn ang="0">
                  <a:pos x="64" y="222"/>
                </a:cxn>
                <a:cxn ang="0">
                  <a:pos x="58" y="240"/>
                </a:cxn>
                <a:cxn ang="0">
                  <a:pos x="42" y="246"/>
                </a:cxn>
                <a:cxn ang="0">
                  <a:pos x="28" y="250"/>
                </a:cxn>
                <a:cxn ang="0">
                  <a:pos x="14" y="244"/>
                </a:cxn>
                <a:cxn ang="0">
                  <a:pos x="8" y="228"/>
                </a:cxn>
                <a:cxn ang="0">
                  <a:pos x="0" y="192"/>
                </a:cxn>
                <a:cxn ang="0">
                  <a:pos x="6" y="174"/>
                </a:cxn>
                <a:cxn ang="0">
                  <a:pos x="12" y="164"/>
                </a:cxn>
                <a:cxn ang="0">
                  <a:pos x="24" y="144"/>
                </a:cxn>
                <a:cxn ang="0">
                  <a:pos x="24" y="128"/>
                </a:cxn>
                <a:cxn ang="0">
                  <a:pos x="18" y="114"/>
                </a:cxn>
                <a:cxn ang="0">
                  <a:pos x="26" y="84"/>
                </a:cxn>
              </a:cxnLst>
              <a:rect l="0" t="0" r="r" b="b"/>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6" name="Freeform 65"/>
            <p:cNvSpPr>
              <a:spLocks/>
            </p:cNvSpPr>
            <p:nvPr/>
          </p:nvSpPr>
          <p:spPr bwMode="auto">
            <a:xfrm>
              <a:off x="5415027" y="2963832"/>
              <a:ext cx="360863" cy="326315"/>
            </a:xfrm>
            <a:custGeom>
              <a:avLst/>
              <a:gdLst/>
              <a:ahLst/>
              <a:cxnLst>
                <a:cxn ang="0">
                  <a:pos x="174" y="160"/>
                </a:cxn>
                <a:cxn ang="0">
                  <a:pos x="162" y="170"/>
                </a:cxn>
                <a:cxn ang="0">
                  <a:pos x="146" y="182"/>
                </a:cxn>
                <a:cxn ang="0">
                  <a:pos x="12" y="176"/>
                </a:cxn>
                <a:cxn ang="0">
                  <a:pos x="8" y="44"/>
                </a:cxn>
                <a:cxn ang="0">
                  <a:pos x="2" y="38"/>
                </a:cxn>
                <a:cxn ang="0">
                  <a:pos x="0" y="26"/>
                </a:cxn>
                <a:cxn ang="0">
                  <a:pos x="4" y="18"/>
                </a:cxn>
                <a:cxn ang="0">
                  <a:pos x="2" y="12"/>
                </a:cxn>
                <a:cxn ang="0">
                  <a:pos x="0" y="8"/>
                </a:cxn>
                <a:cxn ang="0">
                  <a:pos x="6" y="0"/>
                </a:cxn>
                <a:cxn ang="0">
                  <a:pos x="54" y="12"/>
                </a:cxn>
                <a:cxn ang="0">
                  <a:pos x="76" y="12"/>
                </a:cxn>
                <a:cxn ang="0">
                  <a:pos x="92" y="4"/>
                </a:cxn>
                <a:cxn ang="0">
                  <a:pos x="104" y="2"/>
                </a:cxn>
                <a:cxn ang="0">
                  <a:pos x="112" y="8"/>
                </a:cxn>
                <a:cxn ang="0">
                  <a:pos x="124" y="10"/>
                </a:cxn>
                <a:cxn ang="0">
                  <a:pos x="138" y="8"/>
                </a:cxn>
                <a:cxn ang="0">
                  <a:pos x="142" y="10"/>
                </a:cxn>
                <a:cxn ang="0">
                  <a:pos x="152" y="22"/>
                </a:cxn>
                <a:cxn ang="0">
                  <a:pos x="158" y="42"/>
                </a:cxn>
                <a:cxn ang="0">
                  <a:pos x="154" y="64"/>
                </a:cxn>
                <a:cxn ang="0">
                  <a:pos x="152" y="68"/>
                </a:cxn>
                <a:cxn ang="0">
                  <a:pos x="150" y="66"/>
                </a:cxn>
                <a:cxn ang="0">
                  <a:pos x="142" y="64"/>
                </a:cxn>
                <a:cxn ang="0">
                  <a:pos x="128" y="40"/>
                </a:cxn>
                <a:cxn ang="0">
                  <a:pos x="122" y="38"/>
                </a:cxn>
                <a:cxn ang="0">
                  <a:pos x="136" y="66"/>
                </a:cxn>
                <a:cxn ang="0">
                  <a:pos x="162" y="112"/>
                </a:cxn>
                <a:cxn ang="0">
                  <a:pos x="174" y="126"/>
                </a:cxn>
                <a:cxn ang="0">
                  <a:pos x="178" y="150"/>
                </a:cxn>
                <a:cxn ang="0">
                  <a:pos x="180" y="160"/>
                </a:cxn>
              </a:cxnLst>
              <a:rect l="0" t="0" r="r" b="b"/>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7" name="Freeform 66"/>
            <p:cNvSpPr>
              <a:spLocks/>
            </p:cNvSpPr>
            <p:nvPr/>
          </p:nvSpPr>
          <p:spPr bwMode="auto">
            <a:xfrm>
              <a:off x="4953262" y="2910255"/>
              <a:ext cx="487421" cy="451322"/>
            </a:xfrm>
            <a:custGeom>
              <a:avLst/>
              <a:gdLst/>
              <a:ahLst/>
              <a:cxnLst>
                <a:cxn ang="0">
                  <a:pos x="243" y="80"/>
                </a:cxn>
                <a:cxn ang="0">
                  <a:pos x="239" y="70"/>
                </a:cxn>
                <a:cxn ang="0">
                  <a:pos x="235" y="60"/>
                </a:cxn>
                <a:cxn ang="0">
                  <a:pos x="237" y="52"/>
                </a:cxn>
                <a:cxn ang="0">
                  <a:pos x="241" y="44"/>
                </a:cxn>
                <a:cxn ang="0">
                  <a:pos x="235" y="40"/>
                </a:cxn>
                <a:cxn ang="0">
                  <a:pos x="237" y="34"/>
                </a:cxn>
                <a:cxn ang="0">
                  <a:pos x="215" y="20"/>
                </a:cxn>
                <a:cxn ang="0">
                  <a:pos x="203" y="12"/>
                </a:cxn>
                <a:cxn ang="0">
                  <a:pos x="193" y="4"/>
                </a:cxn>
                <a:cxn ang="0">
                  <a:pos x="181" y="6"/>
                </a:cxn>
                <a:cxn ang="0">
                  <a:pos x="163" y="20"/>
                </a:cxn>
                <a:cxn ang="0">
                  <a:pos x="161" y="28"/>
                </a:cxn>
                <a:cxn ang="0">
                  <a:pos x="163" y="38"/>
                </a:cxn>
                <a:cxn ang="0">
                  <a:pos x="163" y="44"/>
                </a:cxn>
                <a:cxn ang="0">
                  <a:pos x="157" y="52"/>
                </a:cxn>
                <a:cxn ang="0">
                  <a:pos x="145" y="54"/>
                </a:cxn>
                <a:cxn ang="0">
                  <a:pos x="133" y="46"/>
                </a:cxn>
                <a:cxn ang="0">
                  <a:pos x="115" y="38"/>
                </a:cxn>
                <a:cxn ang="0">
                  <a:pos x="107" y="36"/>
                </a:cxn>
                <a:cxn ang="0">
                  <a:pos x="99" y="34"/>
                </a:cxn>
                <a:cxn ang="0">
                  <a:pos x="89" y="24"/>
                </a:cxn>
                <a:cxn ang="0">
                  <a:pos x="81" y="16"/>
                </a:cxn>
                <a:cxn ang="0">
                  <a:pos x="53" y="10"/>
                </a:cxn>
                <a:cxn ang="0">
                  <a:pos x="30" y="0"/>
                </a:cxn>
                <a:cxn ang="0">
                  <a:pos x="26" y="10"/>
                </a:cxn>
                <a:cxn ang="0">
                  <a:pos x="26" y="18"/>
                </a:cxn>
                <a:cxn ang="0">
                  <a:pos x="12" y="30"/>
                </a:cxn>
                <a:cxn ang="0">
                  <a:pos x="8" y="40"/>
                </a:cxn>
                <a:cxn ang="0">
                  <a:pos x="4" y="52"/>
                </a:cxn>
                <a:cxn ang="0">
                  <a:pos x="0" y="62"/>
                </a:cxn>
                <a:cxn ang="0">
                  <a:pos x="2" y="74"/>
                </a:cxn>
                <a:cxn ang="0">
                  <a:pos x="4" y="88"/>
                </a:cxn>
                <a:cxn ang="0">
                  <a:pos x="2" y="124"/>
                </a:cxn>
                <a:cxn ang="0">
                  <a:pos x="2" y="136"/>
                </a:cxn>
                <a:cxn ang="0">
                  <a:pos x="10" y="152"/>
                </a:cxn>
                <a:cxn ang="0">
                  <a:pos x="18" y="162"/>
                </a:cxn>
                <a:cxn ang="0">
                  <a:pos x="32" y="168"/>
                </a:cxn>
                <a:cxn ang="0">
                  <a:pos x="40" y="182"/>
                </a:cxn>
                <a:cxn ang="0">
                  <a:pos x="46" y="182"/>
                </a:cxn>
                <a:cxn ang="0">
                  <a:pos x="61" y="184"/>
                </a:cxn>
                <a:cxn ang="0">
                  <a:pos x="71" y="190"/>
                </a:cxn>
                <a:cxn ang="0">
                  <a:pos x="105" y="182"/>
                </a:cxn>
                <a:cxn ang="0">
                  <a:pos x="235" y="244"/>
                </a:cxn>
                <a:cxn ang="0">
                  <a:pos x="247" y="206"/>
                </a:cxn>
              </a:cxnLst>
              <a:rect l="0" t="0" r="r" b="b"/>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8" name="Freeform 67"/>
            <p:cNvSpPr>
              <a:spLocks/>
            </p:cNvSpPr>
            <p:nvPr/>
          </p:nvSpPr>
          <p:spPr bwMode="auto">
            <a:xfrm>
              <a:off x="4888271" y="2782002"/>
              <a:ext cx="123138" cy="240272"/>
            </a:xfrm>
            <a:custGeom>
              <a:avLst/>
              <a:gdLst/>
              <a:ahLst/>
              <a:cxnLst>
                <a:cxn ang="0">
                  <a:pos x="30" y="128"/>
                </a:cxn>
                <a:cxn ang="0">
                  <a:pos x="30" y="130"/>
                </a:cxn>
                <a:cxn ang="0">
                  <a:pos x="26" y="104"/>
                </a:cxn>
                <a:cxn ang="0">
                  <a:pos x="22" y="98"/>
                </a:cxn>
                <a:cxn ang="0">
                  <a:pos x="18" y="92"/>
                </a:cxn>
                <a:cxn ang="0">
                  <a:pos x="14" y="86"/>
                </a:cxn>
                <a:cxn ang="0">
                  <a:pos x="10" y="82"/>
                </a:cxn>
                <a:cxn ang="0">
                  <a:pos x="8" y="78"/>
                </a:cxn>
                <a:cxn ang="0">
                  <a:pos x="4" y="74"/>
                </a:cxn>
                <a:cxn ang="0">
                  <a:pos x="0" y="68"/>
                </a:cxn>
                <a:cxn ang="0">
                  <a:pos x="0" y="62"/>
                </a:cxn>
                <a:cxn ang="0">
                  <a:pos x="0" y="58"/>
                </a:cxn>
                <a:cxn ang="0">
                  <a:pos x="2" y="56"/>
                </a:cxn>
                <a:cxn ang="0">
                  <a:pos x="6" y="54"/>
                </a:cxn>
                <a:cxn ang="0">
                  <a:pos x="8" y="50"/>
                </a:cxn>
                <a:cxn ang="0">
                  <a:pos x="10" y="42"/>
                </a:cxn>
                <a:cxn ang="0">
                  <a:pos x="10" y="36"/>
                </a:cxn>
                <a:cxn ang="0">
                  <a:pos x="10" y="24"/>
                </a:cxn>
                <a:cxn ang="0">
                  <a:pos x="12" y="14"/>
                </a:cxn>
                <a:cxn ang="0">
                  <a:pos x="14" y="4"/>
                </a:cxn>
                <a:cxn ang="0">
                  <a:pos x="14" y="2"/>
                </a:cxn>
                <a:cxn ang="0">
                  <a:pos x="20" y="0"/>
                </a:cxn>
                <a:cxn ang="0">
                  <a:pos x="30" y="0"/>
                </a:cxn>
                <a:cxn ang="0">
                  <a:pos x="34" y="0"/>
                </a:cxn>
                <a:cxn ang="0">
                  <a:pos x="38" y="2"/>
                </a:cxn>
                <a:cxn ang="0">
                  <a:pos x="42" y="2"/>
                </a:cxn>
                <a:cxn ang="0">
                  <a:pos x="48" y="4"/>
                </a:cxn>
                <a:cxn ang="0">
                  <a:pos x="46" y="8"/>
                </a:cxn>
                <a:cxn ang="0">
                  <a:pos x="44" y="12"/>
                </a:cxn>
                <a:cxn ang="0">
                  <a:pos x="44" y="16"/>
                </a:cxn>
                <a:cxn ang="0">
                  <a:pos x="42" y="20"/>
                </a:cxn>
                <a:cxn ang="0">
                  <a:pos x="44" y="24"/>
                </a:cxn>
                <a:cxn ang="0">
                  <a:pos x="46" y="28"/>
                </a:cxn>
                <a:cxn ang="0">
                  <a:pos x="50" y="30"/>
                </a:cxn>
                <a:cxn ang="0">
                  <a:pos x="52" y="32"/>
                </a:cxn>
                <a:cxn ang="0">
                  <a:pos x="50" y="42"/>
                </a:cxn>
                <a:cxn ang="0">
                  <a:pos x="46" y="46"/>
                </a:cxn>
                <a:cxn ang="0">
                  <a:pos x="42" y="52"/>
                </a:cxn>
                <a:cxn ang="0">
                  <a:pos x="40" y="58"/>
                </a:cxn>
                <a:cxn ang="0">
                  <a:pos x="42" y="60"/>
                </a:cxn>
                <a:cxn ang="0">
                  <a:pos x="46" y="64"/>
                </a:cxn>
                <a:cxn ang="0">
                  <a:pos x="54" y="66"/>
                </a:cxn>
                <a:cxn ang="0">
                  <a:pos x="62" y="72"/>
                </a:cxn>
                <a:cxn ang="0">
                  <a:pos x="58" y="76"/>
                </a:cxn>
                <a:cxn ang="0">
                  <a:pos x="58" y="82"/>
                </a:cxn>
                <a:cxn ang="0">
                  <a:pos x="58" y="84"/>
                </a:cxn>
                <a:cxn ang="0">
                  <a:pos x="58" y="90"/>
                </a:cxn>
                <a:cxn ang="0">
                  <a:pos x="50" y="96"/>
                </a:cxn>
                <a:cxn ang="0">
                  <a:pos x="44" y="102"/>
                </a:cxn>
                <a:cxn ang="0">
                  <a:pos x="40" y="108"/>
                </a:cxn>
                <a:cxn ang="0">
                  <a:pos x="40" y="112"/>
                </a:cxn>
                <a:cxn ang="0">
                  <a:pos x="42" y="112"/>
                </a:cxn>
                <a:cxn ang="0">
                  <a:pos x="36" y="124"/>
                </a:cxn>
                <a:cxn ang="0">
                  <a:pos x="32" y="128"/>
                </a:cxn>
                <a:cxn ang="0">
                  <a:pos x="32" y="134"/>
                </a:cxn>
                <a:cxn ang="0">
                  <a:pos x="30" y="128"/>
                </a:cxn>
              </a:cxnLst>
              <a:rect l="0" t="0" r="r" b="b"/>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9" name="Freeform 68"/>
            <p:cNvSpPr>
              <a:spLocks/>
            </p:cNvSpPr>
            <p:nvPr/>
          </p:nvSpPr>
          <p:spPr bwMode="auto">
            <a:xfrm>
              <a:off x="4404269" y="2785248"/>
              <a:ext cx="627662" cy="594186"/>
            </a:xfrm>
            <a:custGeom>
              <a:avLst/>
              <a:gdLst/>
              <a:ahLst/>
              <a:cxnLst>
                <a:cxn ang="0">
                  <a:pos x="110" y="34"/>
                </a:cxn>
                <a:cxn ang="0">
                  <a:pos x="124" y="26"/>
                </a:cxn>
                <a:cxn ang="0">
                  <a:pos x="146" y="14"/>
                </a:cxn>
                <a:cxn ang="0">
                  <a:pos x="186" y="4"/>
                </a:cxn>
                <a:cxn ang="0">
                  <a:pos x="202" y="4"/>
                </a:cxn>
                <a:cxn ang="0">
                  <a:pos x="210" y="8"/>
                </a:cxn>
                <a:cxn ang="0">
                  <a:pos x="220" y="6"/>
                </a:cxn>
                <a:cxn ang="0">
                  <a:pos x="224" y="2"/>
                </a:cxn>
                <a:cxn ang="0">
                  <a:pos x="248" y="0"/>
                </a:cxn>
                <a:cxn ang="0">
                  <a:pos x="258" y="10"/>
                </a:cxn>
                <a:cxn ang="0">
                  <a:pos x="256" y="34"/>
                </a:cxn>
                <a:cxn ang="0">
                  <a:pos x="254" y="48"/>
                </a:cxn>
                <a:cxn ang="0">
                  <a:pos x="248" y="54"/>
                </a:cxn>
                <a:cxn ang="0">
                  <a:pos x="246" y="60"/>
                </a:cxn>
                <a:cxn ang="0">
                  <a:pos x="250" y="72"/>
                </a:cxn>
                <a:cxn ang="0">
                  <a:pos x="256" y="80"/>
                </a:cxn>
                <a:cxn ang="0">
                  <a:pos x="264" y="90"/>
                </a:cxn>
                <a:cxn ang="0">
                  <a:pos x="272" y="102"/>
                </a:cxn>
                <a:cxn ang="0">
                  <a:pos x="276" y="126"/>
                </a:cxn>
                <a:cxn ang="0">
                  <a:pos x="278" y="138"/>
                </a:cxn>
                <a:cxn ang="0">
                  <a:pos x="282" y="150"/>
                </a:cxn>
                <a:cxn ang="0">
                  <a:pos x="284" y="190"/>
                </a:cxn>
                <a:cxn ang="0">
                  <a:pos x="278" y="202"/>
                </a:cxn>
                <a:cxn ang="0">
                  <a:pos x="282" y="210"/>
                </a:cxn>
                <a:cxn ang="0">
                  <a:pos x="290" y="228"/>
                </a:cxn>
                <a:cxn ang="0">
                  <a:pos x="306" y="236"/>
                </a:cxn>
                <a:cxn ang="0">
                  <a:pos x="314" y="244"/>
                </a:cxn>
                <a:cxn ang="0">
                  <a:pos x="248" y="300"/>
                </a:cxn>
                <a:cxn ang="0">
                  <a:pos x="182" y="332"/>
                </a:cxn>
                <a:cxn ang="0">
                  <a:pos x="170" y="314"/>
                </a:cxn>
                <a:cxn ang="0">
                  <a:pos x="152" y="302"/>
                </a:cxn>
                <a:cxn ang="0">
                  <a:pos x="148" y="294"/>
                </a:cxn>
                <a:cxn ang="0">
                  <a:pos x="0" y="160"/>
                </a:cxn>
                <a:cxn ang="0">
                  <a:pos x="18" y="144"/>
                </a:cxn>
                <a:cxn ang="0">
                  <a:pos x="48" y="132"/>
                </a:cxn>
                <a:cxn ang="0">
                  <a:pos x="56" y="124"/>
                </a:cxn>
                <a:cxn ang="0">
                  <a:pos x="66" y="116"/>
                </a:cxn>
                <a:cxn ang="0">
                  <a:pos x="72" y="112"/>
                </a:cxn>
                <a:cxn ang="0">
                  <a:pos x="72" y="102"/>
                </a:cxn>
                <a:cxn ang="0">
                  <a:pos x="84" y="96"/>
                </a:cxn>
                <a:cxn ang="0">
                  <a:pos x="96" y="92"/>
                </a:cxn>
                <a:cxn ang="0">
                  <a:pos x="110" y="92"/>
                </a:cxn>
                <a:cxn ang="0">
                  <a:pos x="112" y="86"/>
                </a:cxn>
                <a:cxn ang="0">
                  <a:pos x="96" y="36"/>
                </a:cxn>
              </a:cxnLst>
              <a:rect l="0" t="0" r="r" b="b"/>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0" name="Freeform 69"/>
            <p:cNvSpPr>
              <a:spLocks/>
            </p:cNvSpPr>
            <p:nvPr/>
          </p:nvSpPr>
          <p:spPr bwMode="auto">
            <a:xfrm>
              <a:off x="4267449" y="2829085"/>
              <a:ext cx="355732" cy="274365"/>
            </a:xfrm>
            <a:custGeom>
              <a:avLst/>
              <a:gdLst/>
              <a:ahLst/>
              <a:cxnLst>
                <a:cxn ang="0">
                  <a:pos x="68" y="152"/>
                </a:cxn>
                <a:cxn ang="0">
                  <a:pos x="68" y="136"/>
                </a:cxn>
                <a:cxn ang="0">
                  <a:pos x="76" y="124"/>
                </a:cxn>
                <a:cxn ang="0">
                  <a:pos x="86" y="120"/>
                </a:cxn>
                <a:cxn ang="0">
                  <a:pos x="100" y="114"/>
                </a:cxn>
                <a:cxn ang="0">
                  <a:pos x="116" y="108"/>
                </a:cxn>
                <a:cxn ang="0">
                  <a:pos x="122" y="104"/>
                </a:cxn>
                <a:cxn ang="0">
                  <a:pos x="124" y="100"/>
                </a:cxn>
                <a:cxn ang="0">
                  <a:pos x="128" y="94"/>
                </a:cxn>
                <a:cxn ang="0">
                  <a:pos x="134" y="92"/>
                </a:cxn>
                <a:cxn ang="0">
                  <a:pos x="138" y="90"/>
                </a:cxn>
                <a:cxn ang="0">
                  <a:pos x="140" y="88"/>
                </a:cxn>
                <a:cxn ang="0">
                  <a:pos x="140" y="86"/>
                </a:cxn>
                <a:cxn ang="0">
                  <a:pos x="140" y="78"/>
                </a:cxn>
                <a:cxn ang="0">
                  <a:pos x="148" y="76"/>
                </a:cxn>
                <a:cxn ang="0">
                  <a:pos x="152" y="72"/>
                </a:cxn>
                <a:cxn ang="0">
                  <a:pos x="158" y="68"/>
                </a:cxn>
                <a:cxn ang="0">
                  <a:pos x="164" y="68"/>
                </a:cxn>
                <a:cxn ang="0">
                  <a:pos x="174" y="68"/>
                </a:cxn>
                <a:cxn ang="0">
                  <a:pos x="178" y="68"/>
                </a:cxn>
                <a:cxn ang="0">
                  <a:pos x="180" y="66"/>
                </a:cxn>
                <a:cxn ang="0">
                  <a:pos x="180" y="62"/>
                </a:cxn>
                <a:cxn ang="0">
                  <a:pos x="172" y="36"/>
                </a:cxn>
                <a:cxn ang="0">
                  <a:pos x="164" y="12"/>
                </a:cxn>
                <a:cxn ang="0">
                  <a:pos x="166" y="12"/>
                </a:cxn>
                <a:cxn ang="0">
                  <a:pos x="148" y="14"/>
                </a:cxn>
                <a:cxn ang="0">
                  <a:pos x="136" y="12"/>
                </a:cxn>
                <a:cxn ang="0">
                  <a:pos x="126" y="10"/>
                </a:cxn>
                <a:cxn ang="0">
                  <a:pos x="124" y="8"/>
                </a:cxn>
                <a:cxn ang="0">
                  <a:pos x="124" y="4"/>
                </a:cxn>
                <a:cxn ang="0">
                  <a:pos x="122" y="2"/>
                </a:cxn>
                <a:cxn ang="0">
                  <a:pos x="118" y="0"/>
                </a:cxn>
                <a:cxn ang="0">
                  <a:pos x="114" y="2"/>
                </a:cxn>
                <a:cxn ang="0">
                  <a:pos x="110" y="4"/>
                </a:cxn>
                <a:cxn ang="0">
                  <a:pos x="106" y="14"/>
                </a:cxn>
                <a:cxn ang="0">
                  <a:pos x="102" y="26"/>
                </a:cxn>
                <a:cxn ang="0">
                  <a:pos x="98" y="32"/>
                </a:cxn>
                <a:cxn ang="0">
                  <a:pos x="92" y="40"/>
                </a:cxn>
                <a:cxn ang="0">
                  <a:pos x="82" y="44"/>
                </a:cxn>
                <a:cxn ang="0">
                  <a:pos x="74" y="52"/>
                </a:cxn>
                <a:cxn ang="0">
                  <a:pos x="66" y="58"/>
                </a:cxn>
                <a:cxn ang="0">
                  <a:pos x="62" y="64"/>
                </a:cxn>
                <a:cxn ang="0">
                  <a:pos x="60" y="70"/>
                </a:cxn>
                <a:cxn ang="0">
                  <a:pos x="60" y="82"/>
                </a:cxn>
                <a:cxn ang="0">
                  <a:pos x="58" y="94"/>
                </a:cxn>
                <a:cxn ang="0">
                  <a:pos x="54" y="108"/>
                </a:cxn>
                <a:cxn ang="0">
                  <a:pos x="50" y="114"/>
                </a:cxn>
                <a:cxn ang="0">
                  <a:pos x="44" y="118"/>
                </a:cxn>
                <a:cxn ang="0">
                  <a:pos x="32" y="130"/>
                </a:cxn>
                <a:cxn ang="0">
                  <a:pos x="24" y="136"/>
                </a:cxn>
                <a:cxn ang="0">
                  <a:pos x="18" y="140"/>
                </a:cxn>
                <a:cxn ang="0">
                  <a:pos x="12" y="142"/>
                </a:cxn>
                <a:cxn ang="0">
                  <a:pos x="4" y="146"/>
                </a:cxn>
                <a:cxn ang="0">
                  <a:pos x="0" y="154"/>
                </a:cxn>
                <a:cxn ang="0">
                  <a:pos x="68" y="152"/>
                </a:cxn>
              </a:cxnLst>
              <a:rect l="0" t="0" r="r" b="b"/>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1" name="Freeform 70"/>
            <p:cNvSpPr>
              <a:spLocks/>
            </p:cNvSpPr>
            <p:nvPr/>
          </p:nvSpPr>
          <p:spPr bwMode="auto">
            <a:xfrm>
              <a:off x="4149444" y="3100203"/>
              <a:ext cx="249696" cy="207803"/>
            </a:xfrm>
            <a:custGeom>
              <a:avLst/>
              <a:gdLst/>
              <a:ahLst/>
              <a:cxnLst>
                <a:cxn ang="0">
                  <a:pos x="126" y="0"/>
                </a:cxn>
                <a:cxn ang="0">
                  <a:pos x="126" y="32"/>
                </a:cxn>
                <a:cxn ang="0">
                  <a:pos x="76" y="32"/>
                </a:cxn>
                <a:cxn ang="0">
                  <a:pos x="76" y="78"/>
                </a:cxn>
                <a:cxn ang="0">
                  <a:pos x="66" y="82"/>
                </a:cxn>
                <a:cxn ang="0">
                  <a:pos x="58" y="90"/>
                </a:cxn>
                <a:cxn ang="0">
                  <a:pos x="56" y="116"/>
                </a:cxn>
                <a:cxn ang="0">
                  <a:pos x="0" y="116"/>
                </a:cxn>
                <a:cxn ang="0">
                  <a:pos x="0" y="108"/>
                </a:cxn>
                <a:cxn ang="0">
                  <a:pos x="2" y="100"/>
                </a:cxn>
                <a:cxn ang="0">
                  <a:pos x="10" y="88"/>
                </a:cxn>
                <a:cxn ang="0">
                  <a:pos x="20" y="74"/>
                </a:cxn>
                <a:cxn ang="0">
                  <a:pos x="24" y="66"/>
                </a:cxn>
                <a:cxn ang="0">
                  <a:pos x="38" y="42"/>
                </a:cxn>
                <a:cxn ang="0">
                  <a:pos x="50" y="20"/>
                </a:cxn>
                <a:cxn ang="0">
                  <a:pos x="56" y="12"/>
                </a:cxn>
                <a:cxn ang="0">
                  <a:pos x="60" y="2"/>
                </a:cxn>
                <a:cxn ang="0">
                  <a:pos x="126" y="0"/>
                </a:cxn>
              </a:cxnLst>
              <a:rect l="0" t="0" r="r" b="b"/>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2" name="Freeform 71"/>
            <p:cNvSpPr>
              <a:spLocks/>
            </p:cNvSpPr>
            <p:nvPr/>
          </p:nvSpPr>
          <p:spPr bwMode="auto">
            <a:xfrm>
              <a:off x="4149444" y="3100200"/>
              <a:ext cx="369415" cy="425346"/>
            </a:xfrm>
            <a:custGeom>
              <a:avLst/>
              <a:gdLst/>
              <a:ahLst/>
              <a:cxnLst>
                <a:cxn ang="0">
                  <a:pos x="128" y="0"/>
                </a:cxn>
                <a:cxn ang="0">
                  <a:pos x="126" y="0"/>
                </a:cxn>
                <a:cxn ang="0">
                  <a:pos x="126" y="32"/>
                </a:cxn>
                <a:cxn ang="0">
                  <a:pos x="76" y="32"/>
                </a:cxn>
                <a:cxn ang="0">
                  <a:pos x="76" y="78"/>
                </a:cxn>
                <a:cxn ang="0">
                  <a:pos x="66" y="82"/>
                </a:cxn>
                <a:cxn ang="0">
                  <a:pos x="58" y="90"/>
                </a:cxn>
                <a:cxn ang="0">
                  <a:pos x="56" y="116"/>
                </a:cxn>
                <a:cxn ang="0">
                  <a:pos x="0" y="116"/>
                </a:cxn>
                <a:cxn ang="0">
                  <a:pos x="2" y="124"/>
                </a:cxn>
                <a:cxn ang="0">
                  <a:pos x="6" y="128"/>
                </a:cxn>
                <a:cxn ang="0">
                  <a:pos x="10" y="134"/>
                </a:cxn>
                <a:cxn ang="0">
                  <a:pos x="12" y="138"/>
                </a:cxn>
                <a:cxn ang="0">
                  <a:pos x="10" y="142"/>
                </a:cxn>
                <a:cxn ang="0">
                  <a:pos x="8" y="146"/>
                </a:cxn>
                <a:cxn ang="0">
                  <a:pos x="6" y="150"/>
                </a:cxn>
                <a:cxn ang="0">
                  <a:pos x="6" y="152"/>
                </a:cxn>
                <a:cxn ang="0">
                  <a:pos x="6" y="156"/>
                </a:cxn>
                <a:cxn ang="0">
                  <a:pos x="10" y="158"/>
                </a:cxn>
                <a:cxn ang="0">
                  <a:pos x="14" y="166"/>
                </a:cxn>
                <a:cxn ang="0">
                  <a:pos x="12" y="166"/>
                </a:cxn>
                <a:cxn ang="0">
                  <a:pos x="14" y="176"/>
                </a:cxn>
                <a:cxn ang="0">
                  <a:pos x="12" y="186"/>
                </a:cxn>
                <a:cxn ang="0">
                  <a:pos x="10" y="196"/>
                </a:cxn>
                <a:cxn ang="0">
                  <a:pos x="6" y="206"/>
                </a:cxn>
                <a:cxn ang="0">
                  <a:pos x="10" y="206"/>
                </a:cxn>
                <a:cxn ang="0">
                  <a:pos x="12" y="206"/>
                </a:cxn>
                <a:cxn ang="0">
                  <a:pos x="16" y="206"/>
                </a:cxn>
                <a:cxn ang="0">
                  <a:pos x="18" y="204"/>
                </a:cxn>
                <a:cxn ang="0">
                  <a:pos x="22" y="202"/>
                </a:cxn>
                <a:cxn ang="0">
                  <a:pos x="26" y="202"/>
                </a:cxn>
                <a:cxn ang="0">
                  <a:pos x="34" y="204"/>
                </a:cxn>
                <a:cxn ang="0">
                  <a:pos x="42" y="208"/>
                </a:cxn>
                <a:cxn ang="0">
                  <a:pos x="48" y="210"/>
                </a:cxn>
                <a:cxn ang="0">
                  <a:pos x="50" y="216"/>
                </a:cxn>
                <a:cxn ang="0">
                  <a:pos x="60" y="230"/>
                </a:cxn>
                <a:cxn ang="0">
                  <a:pos x="64" y="234"/>
                </a:cxn>
                <a:cxn ang="0">
                  <a:pos x="70" y="238"/>
                </a:cxn>
                <a:cxn ang="0">
                  <a:pos x="76" y="228"/>
                </a:cxn>
                <a:cxn ang="0">
                  <a:pos x="78" y="222"/>
                </a:cxn>
                <a:cxn ang="0">
                  <a:pos x="82" y="222"/>
                </a:cxn>
                <a:cxn ang="0">
                  <a:pos x="88" y="220"/>
                </a:cxn>
                <a:cxn ang="0">
                  <a:pos x="86" y="226"/>
                </a:cxn>
                <a:cxn ang="0">
                  <a:pos x="88" y="230"/>
                </a:cxn>
                <a:cxn ang="0">
                  <a:pos x="92" y="224"/>
                </a:cxn>
                <a:cxn ang="0">
                  <a:pos x="94" y="224"/>
                </a:cxn>
                <a:cxn ang="0">
                  <a:pos x="96" y="222"/>
                </a:cxn>
                <a:cxn ang="0">
                  <a:pos x="98" y="224"/>
                </a:cxn>
                <a:cxn ang="0">
                  <a:pos x="100" y="226"/>
                </a:cxn>
                <a:cxn ang="0">
                  <a:pos x="102" y="228"/>
                </a:cxn>
                <a:cxn ang="0">
                  <a:pos x="106" y="226"/>
                </a:cxn>
                <a:cxn ang="0">
                  <a:pos x="110" y="224"/>
                </a:cxn>
                <a:cxn ang="0">
                  <a:pos x="172" y="224"/>
                </a:cxn>
                <a:cxn ang="0">
                  <a:pos x="174" y="216"/>
                </a:cxn>
                <a:cxn ang="0">
                  <a:pos x="176" y="208"/>
                </a:cxn>
                <a:cxn ang="0">
                  <a:pos x="172" y="208"/>
                </a:cxn>
                <a:cxn ang="0">
                  <a:pos x="170" y="206"/>
                </a:cxn>
                <a:cxn ang="0">
                  <a:pos x="158" y="50"/>
                </a:cxn>
                <a:cxn ang="0">
                  <a:pos x="186" y="50"/>
                </a:cxn>
                <a:cxn ang="0">
                  <a:pos x="128" y="6"/>
                </a:cxn>
                <a:cxn ang="0">
                  <a:pos x="128" y="0"/>
                </a:cxn>
              </a:cxnLst>
              <a:rect l="0" t="0" r="r" b="b"/>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3" name="Freeform 72"/>
            <p:cNvSpPr>
              <a:spLocks/>
            </p:cNvSpPr>
            <p:nvPr/>
          </p:nvSpPr>
          <p:spPr bwMode="auto">
            <a:xfrm>
              <a:off x="4284552" y="3189493"/>
              <a:ext cx="504524" cy="482167"/>
            </a:xfrm>
            <a:custGeom>
              <a:avLst/>
              <a:gdLst/>
              <a:ahLst/>
              <a:cxnLst>
                <a:cxn ang="0">
                  <a:pos x="8" y="178"/>
                </a:cxn>
                <a:cxn ang="0">
                  <a:pos x="14" y="172"/>
                </a:cxn>
                <a:cxn ang="0">
                  <a:pos x="18" y="176"/>
                </a:cxn>
                <a:cxn ang="0">
                  <a:pos x="24" y="174"/>
                </a:cxn>
                <a:cxn ang="0">
                  <a:pos x="28" y="172"/>
                </a:cxn>
                <a:cxn ang="0">
                  <a:pos x="32" y="176"/>
                </a:cxn>
                <a:cxn ang="0">
                  <a:pos x="38" y="176"/>
                </a:cxn>
                <a:cxn ang="0">
                  <a:pos x="104" y="174"/>
                </a:cxn>
                <a:cxn ang="0">
                  <a:pos x="108" y="158"/>
                </a:cxn>
                <a:cxn ang="0">
                  <a:pos x="102" y="156"/>
                </a:cxn>
                <a:cxn ang="0">
                  <a:pos x="118" y="0"/>
                </a:cxn>
                <a:cxn ang="0">
                  <a:pos x="208" y="72"/>
                </a:cxn>
                <a:cxn ang="0">
                  <a:pos x="220" y="84"/>
                </a:cxn>
                <a:cxn ang="0">
                  <a:pos x="242" y="92"/>
                </a:cxn>
                <a:cxn ang="0">
                  <a:pos x="256" y="104"/>
                </a:cxn>
                <a:cxn ang="0">
                  <a:pos x="252" y="162"/>
                </a:cxn>
                <a:cxn ang="0">
                  <a:pos x="240" y="174"/>
                </a:cxn>
                <a:cxn ang="0">
                  <a:pos x="218" y="176"/>
                </a:cxn>
                <a:cxn ang="0">
                  <a:pos x="186" y="184"/>
                </a:cxn>
                <a:cxn ang="0">
                  <a:pos x="146" y="198"/>
                </a:cxn>
                <a:cxn ang="0">
                  <a:pos x="142" y="206"/>
                </a:cxn>
                <a:cxn ang="0">
                  <a:pos x="136" y="212"/>
                </a:cxn>
                <a:cxn ang="0">
                  <a:pos x="124" y="212"/>
                </a:cxn>
                <a:cxn ang="0">
                  <a:pos x="124" y="228"/>
                </a:cxn>
                <a:cxn ang="0">
                  <a:pos x="116" y="236"/>
                </a:cxn>
                <a:cxn ang="0">
                  <a:pos x="108" y="244"/>
                </a:cxn>
                <a:cxn ang="0">
                  <a:pos x="106" y="256"/>
                </a:cxn>
                <a:cxn ang="0">
                  <a:pos x="100" y="266"/>
                </a:cxn>
                <a:cxn ang="0">
                  <a:pos x="90" y="264"/>
                </a:cxn>
                <a:cxn ang="0">
                  <a:pos x="76" y="268"/>
                </a:cxn>
                <a:cxn ang="0">
                  <a:pos x="64" y="268"/>
                </a:cxn>
                <a:cxn ang="0">
                  <a:pos x="58" y="252"/>
                </a:cxn>
                <a:cxn ang="0">
                  <a:pos x="50" y="234"/>
                </a:cxn>
                <a:cxn ang="0">
                  <a:pos x="42" y="234"/>
                </a:cxn>
                <a:cxn ang="0">
                  <a:pos x="34" y="236"/>
                </a:cxn>
                <a:cxn ang="0">
                  <a:pos x="10" y="232"/>
                </a:cxn>
                <a:cxn ang="0">
                  <a:pos x="10" y="218"/>
                </a:cxn>
                <a:cxn ang="0">
                  <a:pos x="4" y="200"/>
                </a:cxn>
                <a:cxn ang="0">
                  <a:pos x="2" y="186"/>
                </a:cxn>
              </a:cxnLst>
              <a:rect l="0" t="0" r="r" b="b"/>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4" name="Freeform 73"/>
            <p:cNvSpPr>
              <a:spLocks/>
            </p:cNvSpPr>
            <p:nvPr/>
          </p:nvSpPr>
          <p:spPr bwMode="auto">
            <a:xfrm>
              <a:off x="4667649" y="3236570"/>
              <a:ext cx="492552" cy="384760"/>
            </a:xfrm>
            <a:custGeom>
              <a:avLst/>
              <a:gdLst/>
              <a:ahLst/>
              <a:cxnLst>
                <a:cxn ang="0">
                  <a:pos x="215" y="8"/>
                </a:cxn>
                <a:cxn ang="0">
                  <a:pos x="205" y="2"/>
                </a:cxn>
                <a:cxn ang="0">
                  <a:pos x="190" y="0"/>
                </a:cxn>
                <a:cxn ang="0">
                  <a:pos x="184" y="0"/>
                </a:cxn>
                <a:cxn ang="0">
                  <a:pos x="86" y="76"/>
                </a:cxn>
                <a:cxn ang="0">
                  <a:pos x="62" y="128"/>
                </a:cxn>
                <a:cxn ang="0">
                  <a:pos x="54" y="144"/>
                </a:cxn>
                <a:cxn ang="0">
                  <a:pos x="36" y="150"/>
                </a:cxn>
                <a:cxn ang="0">
                  <a:pos x="0" y="156"/>
                </a:cxn>
                <a:cxn ang="0">
                  <a:pos x="4" y="172"/>
                </a:cxn>
                <a:cxn ang="0">
                  <a:pos x="12" y="178"/>
                </a:cxn>
                <a:cxn ang="0">
                  <a:pos x="14" y="186"/>
                </a:cxn>
                <a:cxn ang="0">
                  <a:pos x="14" y="194"/>
                </a:cxn>
                <a:cxn ang="0">
                  <a:pos x="24" y="198"/>
                </a:cxn>
                <a:cxn ang="0">
                  <a:pos x="32" y="204"/>
                </a:cxn>
                <a:cxn ang="0">
                  <a:pos x="42" y="206"/>
                </a:cxn>
                <a:cxn ang="0">
                  <a:pos x="52" y="216"/>
                </a:cxn>
                <a:cxn ang="0">
                  <a:pos x="60" y="188"/>
                </a:cxn>
                <a:cxn ang="0">
                  <a:pos x="70" y="180"/>
                </a:cxn>
                <a:cxn ang="0">
                  <a:pos x="86" y="176"/>
                </a:cxn>
                <a:cxn ang="0">
                  <a:pos x="92" y="178"/>
                </a:cxn>
                <a:cxn ang="0">
                  <a:pos x="104" y="188"/>
                </a:cxn>
                <a:cxn ang="0">
                  <a:pos x="110" y="192"/>
                </a:cxn>
                <a:cxn ang="0">
                  <a:pos x="114" y="188"/>
                </a:cxn>
                <a:cxn ang="0">
                  <a:pos x="120" y="186"/>
                </a:cxn>
                <a:cxn ang="0">
                  <a:pos x="132" y="190"/>
                </a:cxn>
                <a:cxn ang="0">
                  <a:pos x="142" y="194"/>
                </a:cxn>
                <a:cxn ang="0">
                  <a:pos x="156" y="188"/>
                </a:cxn>
                <a:cxn ang="0">
                  <a:pos x="170" y="184"/>
                </a:cxn>
                <a:cxn ang="0">
                  <a:pos x="180" y="186"/>
                </a:cxn>
                <a:cxn ang="0">
                  <a:pos x="193" y="188"/>
                </a:cxn>
                <a:cxn ang="0">
                  <a:pos x="203" y="184"/>
                </a:cxn>
                <a:cxn ang="0">
                  <a:pos x="215" y="166"/>
                </a:cxn>
                <a:cxn ang="0">
                  <a:pos x="221" y="150"/>
                </a:cxn>
                <a:cxn ang="0">
                  <a:pos x="235" y="132"/>
                </a:cxn>
                <a:cxn ang="0">
                  <a:pos x="243" y="118"/>
                </a:cxn>
                <a:cxn ang="0">
                  <a:pos x="243" y="72"/>
                </a:cxn>
                <a:cxn ang="0">
                  <a:pos x="247" y="64"/>
                </a:cxn>
                <a:cxn ang="0">
                  <a:pos x="247" y="48"/>
                </a:cxn>
                <a:cxn ang="0">
                  <a:pos x="235" y="22"/>
                </a:cxn>
                <a:cxn ang="0">
                  <a:pos x="229" y="8"/>
                </a:cxn>
              </a:cxnLst>
              <a:rect l="0" t="0" r="r" b="b"/>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5" name="Freeform 74"/>
            <p:cNvSpPr>
              <a:spLocks/>
            </p:cNvSpPr>
            <p:nvPr/>
          </p:nvSpPr>
          <p:spPr bwMode="auto">
            <a:xfrm>
              <a:off x="5088369" y="3236573"/>
              <a:ext cx="331788" cy="524377"/>
            </a:xfrm>
            <a:custGeom>
              <a:avLst/>
              <a:gdLst/>
              <a:ahLst/>
              <a:cxnLst>
                <a:cxn ang="0">
                  <a:pos x="168" y="138"/>
                </a:cxn>
                <a:cxn ang="0">
                  <a:pos x="152" y="144"/>
                </a:cxn>
                <a:cxn ang="0">
                  <a:pos x="146" y="158"/>
                </a:cxn>
                <a:cxn ang="0">
                  <a:pos x="140" y="172"/>
                </a:cxn>
                <a:cxn ang="0">
                  <a:pos x="138" y="194"/>
                </a:cxn>
                <a:cxn ang="0">
                  <a:pos x="134" y="202"/>
                </a:cxn>
                <a:cxn ang="0">
                  <a:pos x="144" y="206"/>
                </a:cxn>
                <a:cxn ang="0">
                  <a:pos x="148" y="216"/>
                </a:cxn>
                <a:cxn ang="0">
                  <a:pos x="152" y="228"/>
                </a:cxn>
                <a:cxn ang="0">
                  <a:pos x="142" y="228"/>
                </a:cxn>
                <a:cxn ang="0">
                  <a:pos x="130" y="238"/>
                </a:cxn>
                <a:cxn ang="0">
                  <a:pos x="122" y="256"/>
                </a:cxn>
                <a:cxn ang="0">
                  <a:pos x="118" y="260"/>
                </a:cxn>
                <a:cxn ang="0">
                  <a:pos x="90" y="264"/>
                </a:cxn>
                <a:cxn ang="0">
                  <a:pos x="86" y="276"/>
                </a:cxn>
                <a:cxn ang="0">
                  <a:pos x="76" y="284"/>
                </a:cxn>
                <a:cxn ang="0">
                  <a:pos x="52" y="290"/>
                </a:cxn>
                <a:cxn ang="0">
                  <a:pos x="46" y="286"/>
                </a:cxn>
                <a:cxn ang="0">
                  <a:pos x="38" y="292"/>
                </a:cxn>
                <a:cxn ang="0">
                  <a:pos x="36" y="292"/>
                </a:cxn>
                <a:cxn ang="0">
                  <a:pos x="30" y="274"/>
                </a:cxn>
                <a:cxn ang="0">
                  <a:pos x="12" y="256"/>
                </a:cxn>
                <a:cxn ang="0">
                  <a:pos x="10" y="250"/>
                </a:cxn>
                <a:cxn ang="0">
                  <a:pos x="18" y="246"/>
                </a:cxn>
                <a:cxn ang="0">
                  <a:pos x="28" y="240"/>
                </a:cxn>
                <a:cxn ang="0">
                  <a:pos x="26" y="230"/>
                </a:cxn>
                <a:cxn ang="0">
                  <a:pos x="26" y="206"/>
                </a:cxn>
                <a:cxn ang="0">
                  <a:pos x="16" y="192"/>
                </a:cxn>
                <a:cxn ang="0">
                  <a:pos x="10" y="188"/>
                </a:cxn>
                <a:cxn ang="0">
                  <a:pos x="4" y="182"/>
                </a:cxn>
                <a:cxn ang="0">
                  <a:pos x="2" y="166"/>
                </a:cxn>
                <a:cxn ang="0">
                  <a:pos x="8" y="150"/>
                </a:cxn>
                <a:cxn ang="0">
                  <a:pos x="22" y="132"/>
                </a:cxn>
                <a:cxn ang="0">
                  <a:pos x="30" y="118"/>
                </a:cxn>
                <a:cxn ang="0">
                  <a:pos x="30" y="72"/>
                </a:cxn>
                <a:cxn ang="0">
                  <a:pos x="34" y="64"/>
                </a:cxn>
                <a:cxn ang="0">
                  <a:pos x="34" y="48"/>
                </a:cxn>
                <a:cxn ang="0">
                  <a:pos x="22" y="22"/>
                </a:cxn>
                <a:cxn ang="0">
                  <a:pos x="20" y="8"/>
                </a:cxn>
                <a:cxn ang="0">
                  <a:pos x="162" y="70"/>
                </a:cxn>
              </a:cxnLst>
              <a:rect l="0" t="0" r="r" b="b"/>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6" name="Freeform 75"/>
            <p:cNvSpPr>
              <a:spLocks/>
            </p:cNvSpPr>
            <p:nvPr/>
          </p:nvSpPr>
          <p:spPr bwMode="auto">
            <a:xfrm>
              <a:off x="5982831" y="3571003"/>
              <a:ext cx="61569" cy="73056"/>
            </a:xfrm>
            <a:custGeom>
              <a:avLst/>
              <a:gdLst/>
              <a:ahLst/>
              <a:cxnLst>
                <a:cxn ang="0">
                  <a:pos x="16" y="0"/>
                </a:cxn>
                <a:cxn ang="0">
                  <a:pos x="24" y="8"/>
                </a:cxn>
                <a:cxn ang="0">
                  <a:pos x="30" y="14"/>
                </a:cxn>
                <a:cxn ang="0">
                  <a:pos x="32" y="20"/>
                </a:cxn>
                <a:cxn ang="0">
                  <a:pos x="30" y="26"/>
                </a:cxn>
                <a:cxn ang="0">
                  <a:pos x="26" y="30"/>
                </a:cxn>
                <a:cxn ang="0">
                  <a:pos x="22" y="34"/>
                </a:cxn>
                <a:cxn ang="0">
                  <a:pos x="16" y="38"/>
                </a:cxn>
                <a:cxn ang="0">
                  <a:pos x="6" y="40"/>
                </a:cxn>
                <a:cxn ang="0">
                  <a:pos x="2" y="38"/>
                </a:cxn>
                <a:cxn ang="0">
                  <a:pos x="0" y="32"/>
                </a:cxn>
                <a:cxn ang="0">
                  <a:pos x="2" y="24"/>
                </a:cxn>
                <a:cxn ang="0">
                  <a:pos x="8" y="16"/>
                </a:cxn>
                <a:cxn ang="0">
                  <a:pos x="22" y="6"/>
                </a:cxn>
                <a:cxn ang="0">
                  <a:pos x="16" y="0"/>
                </a:cxn>
              </a:cxnLst>
              <a:rect l="0" t="0" r="r" b="b"/>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7" name="Freeform 76"/>
            <p:cNvSpPr>
              <a:spLocks/>
            </p:cNvSpPr>
            <p:nvPr/>
          </p:nvSpPr>
          <p:spPr bwMode="auto">
            <a:xfrm>
              <a:off x="5709190" y="3415154"/>
              <a:ext cx="465188" cy="470803"/>
            </a:xfrm>
            <a:custGeom>
              <a:avLst/>
              <a:gdLst/>
              <a:ahLst/>
              <a:cxnLst>
                <a:cxn ang="0">
                  <a:pos x="154" y="88"/>
                </a:cxn>
                <a:cxn ang="0">
                  <a:pos x="146" y="104"/>
                </a:cxn>
                <a:cxn ang="0">
                  <a:pos x="138" y="120"/>
                </a:cxn>
                <a:cxn ang="0">
                  <a:pos x="144" y="128"/>
                </a:cxn>
                <a:cxn ang="0">
                  <a:pos x="158" y="124"/>
                </a:cxn>
                <a:cxn ang="0">
                  <a:pos x="160" y="140"/>
                </a:cxn>
                <a:cxn ang="0">
                  <a:pos x="174" y="160"/>
                </a:cxn>
                <a:cxn ang="0">
                  <a:pos x="196" y="172"/>
                </a:cxn>
                <a:cxn ang="0">
                  <a:pos x="222" y="180"/>
                </a:cxn>
                <a:cxn ang="0">
                  <a:pos x="230" y="194"/>
                </a:cxn>
                <a:cxn ang="0">
                  <a:pos x="204" y="222"/>
                </a:cxn>
                <a:cxn ang="0">
                  <a:pos x="196" y="234"/>
                </a:cxn>
                <a:cxn ang="0">
                  <a:pos x="190" y="238"/>
                </a:cxn>
                <a:cxn ang="0">
                  <a:pos x="180" y="236"/>
                </a:cxn>
                <a:cxn ang="0">
                  <a:pos x="168" y="242"/>
                </a:cxn>
                <a:cxn ang="0">
                  <a:pos x="150" y="254"/>
                </a:cxn>
                <a:cxn ang="0">
                  <a:pos x="138" y="256"/>
                </a:cxn>
                <a:cxn ang="0">
                  <a:pos x="130" y="252"/>
                </a:cxn>
                <a:cxn ang="0">
                  <a:pos x="124" y="250"/>
                </a:cxn>
                <a:cxn ang="0">
                  <a:pos x="118" y="252"/>
                </a:cxn>
                <a:cxn ang="0">
                  <a:pos x="108" y="262"/>
                </a:cxn>
                <a:cxn ang="0">
                  <a:pos x="104" y="264"/>
                </a:cxn>
                <a:cxn ang="0">
                  <a:pos x="88" y="260"/>
                </a:cxn>
                <a:cxn ang="0">
                  <a:pos x="62" y="250"/>
                </a:cxn>
                <a:cxn ang="0">
                  <a:pos x="46" y="246"/>
                </a:cxn>
                <a:cxn ang="0">
                  <a:pos x="44" y="238"/>
                </a:cxn>
                <a:cxn ang="0">
                  <a:pos x="36" y="226"/>
                </a:cxn>
                <a:cxn ang="0">
                  <a:pos x="30" y="208"/>
                </a:cxn>
                <a:cxn ang="0">
                  <a:pos x="24" y="200"/>
                </a:cxn>
                <a:cxn ang="0">
                  <a:pos x="4" y="186"/>
                </a:cxn>
                <a:cxn ang="0">
                  <a:pos x="0" y="180"/>
                </a:cxn>
                <a:cxn ang="0">
                  <a:pos x="6" y="176"/>
                </a:cxn>
                <a:cxn ang="0">
                  <a:pos x="16" y="170"/>
                </a:cxn>
                <a:cxn ang="0">
                  <a:pos x="18" y="152"/>
                </a:cxn>
                <a:cxn ang="0">
                  <a:pos x="20" y="134"/>
                </a:cxn>
                <a:cxn ang="0">
                  <a:pos x="30" y="130"/>
                </a:cxn>
                <a:cxn ang="0">
                  <a:pos x="34" y="112"/>
                </a:cxn>
                <a:cxn ang="0">
                  <a:pos x="52" y="86"/>
                </a:cxn>
                <a:cxn ang="0">
                  <a:pos x="52" y="70"/>
                </a:cxn>
                <a:cxn ang="0">
                  <a:pos x="54" y="42"/>
                </a:cxn>
                <a:cxn ang="0">
                  <a:pos x="58" y="28"/>
                </a:cxn>
                <a:cxn ang="0">
                  <a:pos x="66" y="14"/>
                </a:cxn>
                <a:cxn ang="0">
                  <a:pos x="80" y="4"/>
                </a:cxn>
                <a:cxn ang="0">
                  <a:pos x="90" y="10"/>
                </a:cxn>
                <a:cxn ang="0">
                  <a:pos x="102" y="40"/>
                </a:cxn>
                <a:cxn ang="0">
                  <a:pos x="110" y="46"/>
                </a:cxn>
                <a:cxn ang="0">
                  <a:pos x="138" y="68"/>
                </a:cxn>
                <a:cxn ang="0">
                  <a:pos x="160" y="94"/>
                </a:cxn>
              </a:cxnLst>
              <a:rect l="0" t="0" r="r" b="b"/>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8" name="Freeform 77"/>
            <p:cNvSpPr>
              <a:spLocks/>
            </p:cNvSpPr>
            <p:nvPr/>
          </p:nvSpPr>
          <p:spPr bwMode="auto">
            <a:xfrm>
              <a:off x="5124285" y="3644058"/>
              <a:ext cx="407039" cy="271118"/>
            </a:xfrm>
            <a:custGeom>
              <a:avLst/>
              <a:gdLst/>
              <a:ahLst/>
              <a:cxnLst>
                <a:cxn ang="0">
                  <a:pos x="204" y="106"/>
                </a:cxn>
                <a:cxn ang="0">
                  <a:pos x="204" y="96"/>
                </a:cxn>
                <a:cxn ang="0">
                  <a:pos x="196" y="88"/>
                </a:cxn>
                <a:cxn ang="0">
                  <a:pos x="178" y="70"/>
                </a:cxn>
                <a:cxn ang="0">
                  <a:pos x="170" y="62"/>
                </a:cxn>
                <a:cxn ang="0">
                  <a:pos x="168" y="54"/>
                </a:cxn>
                <a:cxn ang="0">
                  <a:pos x="158" y="46"/>
                </a:cxn>
                <a:cxn ang="0">
                  <a:pos x="156" y="40"/>
                </a:cxn>
                <a:cxn ang="0">
                  <a:pos x="144" y="28"/>
                </a:cxn>
                <a:cxn ang="0">
                  <a:pos x="140" y="12"/>
                </a:cxn>
                <a:cxn ang="0">
                  <a:pos x="136" y="0"/>
                </a:cxn>
                <a:cxn ang="0">
                  <a:pos x="132" y="0"/>
                </a:cxn>
                <a:cxn ang="0">
                  <a:pos x="124" y="0"/>
                </a:cxn>
                <a:cxn ang="0">
                  <a:pos x="112" y="10"/>
                </a:cxn>
                <a:cxn ang="0">
                  <a:pos x="104" y="28"/>
                </a:cxn>
                <a:cxn ang="0">
                  <a:pos x="100" y="32"/>
                </a:cxn>
                <a:cxn ang="0">
                  <a:pos x="72" y="36"/>
                </a:cxn>
                <a:cxn ang="0">
                  <a:pos x="68" y="48"/>
                </a:cxn>
                <a:cxn ang="0">
                  <a:pos x="58" y="56"/>
                </a:cxn>
                <a:cxn ang="0">
                  <a:pos x="34" y="62"/>
                </a:cxn>
                <a:cxn ang="0">
                  <a:pos x="28" y="58"/>
                </a:cxn>
                <a:cxn ang="0">
                  <a:pos x="20" y="64"/>
                </a:cxn>
                <a:cxn ang="0">
                  <a:pos x="18" y="64"/>
                </a:cxn>
                <a:cxn ang="0">
                  <a:pos x="8" y="74"/>
                </a:cxn>
                <a:cxn ang="0">
                  <a:pos x="0" y="94"/>
                </a:cxn>
                <a:cxn ang="0">
                  <a:pos x="2" y="112"/>
                </a:cxn>
                <a:cxn ang="0">
                  <a:pos x="20" y="140"/>
                </a:cxn>
                <a:cxn ang="0">
                  <a:pos x="32" y="146"/>
                </a:cxn>
                <a:cxn ang="0">
                  <a:pos x="42" y="136"/>
                </a:cxn>
                <a:cxn ang="0">
                  <a:pos x="62" y="136"/>
                </a:cxn>
                <a:cxn ang="0">
                  <a:pos x="66" y="118"/>
                </a:cxn>
                <a:cxn ang="0">
                  <a:pos x="72" y="112"/>
                </a:cxn>
                <a:cxn ang="0">
                  <a:pos x="78" y="108"/>
                </a:cxn>
                <a:cxn ang="0">
                  <a:pos x="90" y="110"/>
                </a:cxn>
                <a:cxn ang="0">
                  <a:pos x="112" y="122"/>
                </a:cxn>
                <a:cxn ang="0">
                  <a:pos x="128" y="122"/>
                </a:cxn>
                <a:cxn ang="0">
                  <a:pos x="130" y="120"/>
                </a:cxn>
                <a:cxn ang="0">
                  <a:pos x="134" y="114"/>
                </a:cxn>
                <a:cxn ang="0">
                  <a:pos x="140" y="116"/>
                </a:cxn>
                <a:cxn ang="0">
                  <a:pos x="150" y="112"/>
                </a:cxn>
                <a:cxn ang="0">
                  <a:pos x="160" y="110"/>
                </a:cxn>
                <a:cxn ang="0">
                  <a:pos x="174" y="104"/>
                </a:cxn>
                <a:cxn ang="0">
                  <a:pos x="184" y="104"/>
                </a:cxn>
                <a:cxn ang="0">
                  <a:pos x="204" y="106"/>
                </a:cxn>
              </a:cxnLst>
              <a:rect l="0" t="0" r="r" b="b"/>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9" name="Freeform 78"/>
            <p:cNvSpPr>
              <a:spLocks/>
            </p:cNvSpPr>
            <p:nvPr/>
          </p:nvSpPr>
          <p:spPr bwMode="auto">
            <a:xfrm>
              <a:off x="5745104" y="3853484"/>
              <a:ext cx="247986" cy="300340"/>
            </a:xfrm>
            <a:custGeom>
              <a:avLst/>
              <a:gdLst/>
              <a:ahLst/>
              <a:cxnLst>
                <a:cxn ang="0">
                  <a:pos x="120" y="10"/>
                </a:cxn>
                <a:cxn ang="0">
                  <a:pos x="116" y="10"/>
                </a:cxn>
                <a:cxn ang="0">
                  <a:pos x="112" y="6"/>
                </a:cxn>
                <a:cxn ang="0">
                  <a:pos x="110" y="4"/>
                </a:cxn>
                <a:cxn ang="0">
                  <a:pos x="106" y="4"/>
                </a:cxn>
                <a:cxn ang="0">
                  <a:pos x="102" y="4"/>
                </a:cxn>
                <a:cxn ang="0">
                  <a:pos x="100" y="6"/>
                </a:cxn>
                <a:cxn ang="0">
                  <a:pos x="96" y="10"/>
                </a:cxn>
                <a:cxn ang="0">
                  <a:pos x="90" y="16"/>
                </a:cxn>
                <a:cxn ang="0">
                  <a:pos x="90" y="18"/>
                </a:cxn>
                <a:cxn ang="0">
                  <a:pos x="86" y="18"/>
                </a:cxn>
                <a:cxn ang="0">
                  <a:pos x="78" y="18"/>
                </a:cxn>
                <a:cxn ang="0">
                  <a:pos x="70" y="14"/>
                </a:cxn>
                <a:cxn ang="0">
                  <a:pos x="58" y="8"/>
                </a:cxn>
                <a:cxn ang="0">
                  <a:pos x="46" y="4"/>
                </a:cxn>
                <a:cxn ang="0">
                  <a:pos x="38" y="2"/>
                </a:cxn>
                <a:cxn ang="0">
                  <a:pos x="30" y="0"/>
                </a:cxn>
                <a:cxn ang="0">
                  <a:pos x="4" y="0"/>
                </a:cxn>
                <a:cxn ang="0">
                  <a:pos x="0" y="4"/>
                </a:cxn>
                <a:cxn ang="0">
                  <a:pos x="4" y="12"/>
                </a:cxn>
                <a:cxn ang="0">
                  <a:pos x="8" y="20"/>
                </a:cxn>
                <a:cxn ang="0">
                  <a:pos x="14" y="32"/>
                </a:cxn>
                <a:cxn ang="0">
                  <a:pos x="16" y="38"/>
                </a:cxn>
                <a:cxn ang="0">
                  <a:pos x="16" y="42"/>
                </a:cxn>
                <a:cxn ang="0">
                  <a:pos x="16" y="48"/>
                </a:cxn>
                <a:cxn ang="0">
                  <a:pos x="16" y="52"/>
                </a:cxn>
                <a:cxn ang="0">
                  <a:pos x="0" y="76"/>
                </a:cxn>
                <a:cxn ang="0">
                  <a:pos x="0" y="100"/>
                </a:cxn>
                <a:cxn ang="0">
                  <a:pos x="62" y="138"/>
                </a:cxn>
                <a:cxn ang="0">
                  <a:pos x="62" y="146"/>
                </a:cxn>
                <a:cxn ang="0">
                  <a:pos x="88" y="168"/>
                </a:cxn>
                <a:cxn ang="0">
                  <a:pos x="90" y="164"/>
                </a:cxn>
                <a:cxn ang="0">
                  <a:pos x="94" y="158"/>
                </a:cxn>
                <a:cxn ang="0">
                  <a:pos x="108" y="130"/>
                </a:cxn>
                <a:cxn ang="0">
                  <a:pos x="122" y="106"/>
                </a:cxn>
                <a:cxn ang="0">
                  <a:pos x="116" y="102"/>
                </a:cxn>
                <a:cxn ang="0">
                  <a:pos x="112" y="98"/>
                </a:cxn>
                <a:cxn ang="0">
                  <a:pos x="112" y="32"/>
                </a:cxn>
                <a:cxn ang="0">
                  <a:pos x="120" y="14"/>
                </a:cxn>
                <a:cxn ang="0">
                  <a:pos x="126" y="10"/>
                </a:cxn>
                <a:cxn ang="0">
                  <a:pos x="120" y="10"/>
                </a:cxn>
              </a:cxnLst>
              <a:rect l="0" t="0" r="r" b="b"/>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0" name="Freeform 79"/>
            <p:cNvSpPr>
              <a:spLocks/>
            </p:cNvSpPr>
            <p:nvPr/>
          </p:nvSpPr>
          <p:spPr bwMode="auto">
            <a:xfrm>
              <a:off x="5601444" y="3853484"/>
              <a:ext cx="174445" cy="193192"/>
            </a:xfrm>
            <a:custGeom>
              <a:avLst/>
              <a:gdLst/>
              <a:ahLst/>
              <a:cxnLst>
                <a:cxn ang="0">
                  <a:pos x="76" y="0"/>
                </a:cxn>
                <a:cxn ang="0">
                  <a:pos x="72" y="4"/>
                </a:cxn>
                <a:cxn ang="0">
                  <a:pos x="76" y="12"/>
                </a:cxn>
                <a:cxn ang="0">
                  <a:pos x="80" y="20"/>
                </a:cxn>
                <a:cxn ang="0">
                  <a:pos x="86" y="32"/>
                </a:cxn>
                <a:cxn ang="0">
                  <a:pos x="88" y="38"/>
                </a:cxn>
                <a:cxn ang="0">
                  <a:pos x="88" y="42"/>
                </a:cxn>
                <a:cxn ang="0">
                  <a:pos x="88" y="48"/>
                </a:cxn>
                <a:cxn ang="0">
                  <a:pos x="88" y="52"/>
                </a:cxn>
                <a:cxn ang="0">
                  <a:pos x="72" y="76"/>
                </a:cxn>
                <a:cxn ang="0">
                  <a:pos x="72" y="100"/>
                </a:cxn>
                <a:cxn ang="0">
                  <a:pos x="20" y="98"/>
                </a:cxn>
                <a:cxn ang="0">
                  <a:pos x="14" y="102"/>
                </a:cxn>
                <a:cxn ang="0">
                  <a:pos x="10" y="108"/>
                </a:cxn>
                <a:cxn ang="0">
                  <a:pos x="0" y="108"/>
                </a:cxn>
                <a:cxn ang="0">
                  <a:pos x="0" y="86"/>
                </a:cxn>
                <a:cxn ang="0">
                  <a:pos x="6" y="76"/>
                </a:cxn>
                <a:cxn ang="0">
                  <a:pos x="12" y="64"/>
                </a:cxn>
                <a:cxn ang="0">
                  <a:pos x="18" y="56"/>
                </a:cxn>
                <a:cxn ang="0">
                  <a:pos x="24" y="48"/>
                </a:cxn>
                <a:cxn ang="0">
                  <a:pos x="24" y="38"/>
                </a:cxn>
                <a:cxn ang="0">
                  <a:pos x="22" y="34"/>
                </a:cxn>
                <a:cxn ang="0">
                  <a:pos x="22" y="28"/>
                </a:cxn>
                <a:cxn ang="0">
                  <a:pos x="20" y="16"/>
                </a:cxn>
                <a:cxn ang="0">
                  <a:pos x="24" y="14"/>
                </a:cxn>
                <a:cxn ang="0">
                  <a:pos x="30" y="12"/>
                </a:cxn>
                <a:cxn ang="0">
                  <a:pos x="52" y="12"/>
                </a:cxn>
                <a:cxn ang="0">
                  <a:pos x="62" y="10"/>
                </a:cxn>
                <a:cxn ang="0">
                  <a:pos x="72" y="4"/>
                </a:cxn>
                <a:cxn ang="0">
                  <a:pos x="76" y="0"/>
                </a:cxn>
              </a:cxnLst>
              <a:rect l="0" t="0" r="r" b="b"/>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1" name="Freeform 80"/>
            <p:cNvSpPr>
              <a:spLocks/>
            </p:cNvSpPr>
            <p:nvPr/>
          </p:nvSpPr>
          <p:spPr bwMode="auto">
            <a:xfrm>
              <a:off x="5598024" y="4028818"/>
              <a:ext cx="359152" cy="357161"/>
            </a:xfrm>
            <a:custGeom>
              <a:avLst/>
              <a:gdLst/>
              <a:ahLst/>
              <a:cxnLst>
                <a:cxn ang="0">
                  <a:pos x="74" y="2"/>
                </a:cxn>
                <a:cxn ang="0">
                  <a:pos x="136" y="48"/>
                </a:cxn>
                <a:cxn ang="0">
                  <a:pos x="160" y="74"/>
                </a:cxn>
                <a:cxn ang="0">
                  <a:pos x="156" y="84"/>
                </a:cxn>
                <a:cxn ang="0">
                  <a:pos x="152" y="92"/>
                </a:cxn>
                <a:cxn ang="0">
                  <a:pos x="154" y="102"/>
                </a:cxn>
                <a:cxn ang="0">
                  <a:pos x="162" y="110"/>
                </a:cxn>
                <a:cxn ang="0">
                  <a:pos x="164" y="126"/>
                </a:cxn>
                <a:cxn ang="0">
                  <a:pos x="164" y="156"/>
                </a:cxn>
                <a:cxn ang="0">
                  <a:pos x="172" y="168"/>
                </a:cxn>
                <a:cxn ang="0">
                  <a:pos x="182" y="178"/>
                </a:cxn>
                <a:cxn ang="0">
                  <a:pos x="166" y="180"/>
                </a:cxn>
                <a:cxn ang="0">
                  <a:pos x="152" y="188"/>
                </a:cxn>
                <a:cxn ang="0">
                  <a:pos x="134" y="194"/>
                </a:cxn>
                <a:cxn ang="0">
                  <a:pos x="130" y="198"/>
                </a:cxn>
                <a:cxn ang="0">
                  <a:pos x="122" y="198"/>
                </a:cxn>
                <a:cxn ang="0">
                  <a:pos x="116" y="196"/>
                </a:cxn>
                <a:cxn ang="0">
                  <a:pos x="112" y="200"/>
                </a:cxn>
                <a:cxn ang="0">
                  <a:pos x="82" y="198"/>
                </a:cxn>
                <a:cxn ang="0">
                  <a:pos x="80" y="170"/>
                </a:cxn>
                <a:cxn ang="0">
                  <a:pos x="76" y="160"/>
                </a:cxn>
                <a:cxn ang="0">
                  <a:pos x="46" y="150"/>
                </a:cxn>
                <a:cxn ang="0">
                  <a:pos x="30" y="142"/>
                </a:cxn>
                <a:cxn ang="0">
                  <a:pos x="24" y="138"/>
                </a:cxn>
                <a:cxn ang="0">
                  <a:pos x="20" y="134"/>
                </a:cxn>
                <a:cxn ang="0">
                  <a:pos x="16" y="120"/>
                </a:cxn>
                <a:cxn ang="0">
                  <a:pos x="10" y="110"/>
                </a:cxn>
                <a:cxn ang="0">
                  <a:pos x="0" y="100"/>
                </a:cxn>
                <a:cxn ang="0">
                  <a:pos x="0" y="92"/>
                </a:cxn>
                <a:cxn ang="0">
                  <a:pos x="0" y="84"/>
                </a:cxn>
                <a:cxn ang="0">
                  <a:pos x="0" y="78"/>
                </a:cxn>
                <a:cxn ang="0">
                  <a:pos x="2" y="68"/>
                </a:cxn>
                <a:cxn ang="0">
                  <a:pos x="20" y="50"/>
                </a:cxn>
                <a:cxn ang="0">
                  <a:pos x="22" y="42"/>
                </a:cxn>
                <a:cxn ang="0">
                  <a:pos x="20" y="38"/>
                </a:cxn>
                <a:cxn ang="0">
                  <a:pos x="16" y="34"/>
                </a:cxn>
                <a:cxn ang="0">
                  <a:pos x="20" y="28"/>
                </a:cxn>
                <a:cxn ang="0">
                  <a:pos x="22" y="22"/>
                </a:cxn>
                <a:cxn ang="0">
                  <a:pos x="24" y="16"/>
                </a:cxn>
                <a:cxn ang="0">
                  <a:pos x="20" y="6"/>
                </a:cxn>
                <a:cxn ang="0">
                  <a:pos x="24" y="0"/>
                </a:cxn>
              </a:cxnLst>
              <a:rect l="0" t="0" r="r" b="b"/>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2" name="Freeform 81"/>
            <p:cNvSpPr>
              <a:spLocks/>
            </p:cNvSpPr>
            <p:nvPr/>
          </p:nvSpPr>
          <p:spPr bwMode="auto">
            <a:xfrm>
              <a:off x="5587763" y="4028821"/>
              <a:ext cx="58148" cy="61691"/>
            </a:xfrm>
            <a:custGeom>
              <a:avLst/>
              <a:gdLst/>
              <a:ahLst/>
              <a:cxnLst>
                <a:cxn ang="0">
                  <a:pos x="26" y="28"/>
                </a:cxn>
                <a:cxn ang="0">
                  <a:pos x="28" y="26"/>
                </a:cxn>
                <a:cxn ang="0">
                  <a:pos x="28" y="22"/>
                </a:cxn>
                <a:cxn ang="0">
                  <a:pos x="30" y="22"/>
                </a:cxn>
                <a:cxn ang="0">
                  <a:pos x="30" y="16"/>
                </a:cxn>
                <a:cxn ang="0">
                  <a:pos x="28" y="12"/>
                </a:cxn>
                <a:cxn ang="0">
                  <a:pos x="26" y="6"/>
                </a:cxn>
                <a:cxn ang="0">
                  <a:pos x="28" y="0"/>
                </a:cxn>
                <a:cxn ang="0">
                  <a:pos x="24" y="2"/>
                </a:cxn>
                <a:cxn ang="0">
                  <a:pos x="22" y="4"/>
                </a:cxn>
                <a:cxn ang="0">
                  <a:pos x="18" y="10"/>
                </a:cxn>
                <a:cxn ang="0">
                  <a:pos x="8" y="10"/>
                </a:cxn>
                <a:cxn ang="0">
                  <a:pos x="2" y="18"/>
                </a:cxn>
                <a:cxn ang="0">
                  <a:pos x="0" y="24"/>
                </a:cxn>
                <a:cxn ang="0">
                  <a:pos x="0" y="30"/>
                </a:cxn>
                <a:cxn ang="0">
                  <a:pos x="0" y="32"/>
                </a:cxn>
                <a:cxn ang="0">
                  <a:pos x="0" y="34"/>
                </a:cxn>
                <a:cxn ang="0">
                  <a:pos x="12" y="34"/>
                </a:cxn>
                <a:cxn ang="0">
                  <a:pos x="14" y="30"/>
                </a:cxn>
                <a:cxn ang="0">
                  <a:pos x="14" y="28"/>
                </a:cxn>
                <a:cxn ang="0">
                  <a:pos x="16" y="26"/>
                </a:cxn>
                <a:cxn ang="0">
                  <a:pos x="26" y="26"/>
                </a:cxn>
                <a:cxn ang="0">
                  <a:pos x="26" y="28"/>
                </a:cxn>
              </a:cxnLst>
              <a:rect l="0" t="0" r="r" b="b"/>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3" name="Freeform 82"/>
            <p:cNvSpPr>
              <a:spLocks/>
            </p:cNvSpPr>
            <p:nvPr/>
          </p:nvSpPr>
          <p:spPr bwMode="auto">
            <a:xfrm>
              <a:off x="5587762" y="4075901"/>
              <a:ext cx="54728" cy="74679"/>
            </a:xfrm>
            <a:custGeom>
              <a:avLst/>
              <a:gdLst/>
              <a:ahLst/>
              <a:cxnLst>
                <a:cxn ang="0">
                  <a:pos x="0" y="8"/>
                </a:cxn>
                <a:cxn ang="0">
                  <a:pos x="2" y="12"/>
                </a:cxn>
                <a:cxn ang="0">
                  <a:pos x="6" y="14"/>
                </a:cxn>
                <a:cxn ang="0">
                  <a:pos x="6" y="16"/>
                </a:cxn>
                <a:cxn ang="0">
                  <a:pos x="4" y="20"/>
                </a:cxn>
                <a:cxn ang="0">
                  <a:pos x="4" y="24"/>
                </a:cxn>
                <a:cxn ang="0">
                  <a:pos x="4" y="28"/>
                </a:cxn>
                <a:cxn ang="0">
                  <a:pos x="6" y="34"/>
                </a:cxn>
                <a:cxn ang="0">
                  <a:pos x="8" y="42"/>
                </a:cxn>
                <a:cxn ang="0">
                  <a:pos x="14" y="34"/>
                </a:cxn>
                <a:cxn ang="0">
                  <a:pos x="22" y="28"/>
                </a:cxn>
                <a:cxn ang="0">
                  <a:pos x="26" y="24"/>
                </a:cxn>
                <a:cxn ang="0">
                  <a:pos x="28" y="20"/>
                </a:cxn>
                <a:cxn ang="0">
                  <a:pos x="28" y="16"/>
                </a:cxn>
                <a:cxn ang="0">
                  <a:pos x="28" y="14"/>
                </a:cxn>
                <a:cxn ang="0">
                  <a:pos x="26" y="12"/>
                </a:cxn>
                <a:cxn ang="0">
                  <a:pos x="24" y="10"/>
                </a:cxn>
                <a:cxn ang="0">
                  <a:pos x="22" y="8"/>
                </a:cxn>
                <a:cxn ang="0">
                  <a:pos x="24" y="2"/>
                </a:cxn>
                <a:cxn ang="0">
                  <a:pos x="26" y="0"/>
                </a:cxn>
                <a:cxn ang="0">
                  <a:pos x="16" y="0"/>
                </a:cxn>
                <a:cxn ang="0">
                  <a:pos x="14" y="2"/>
                </a:cxn>
                <a:cxn ang="0">
                  <a:pos x="14" y="4"/>
                </a:cxn>
                <a:cxn ang="0">
                  <a:pos x="12" y="8"/>
                </a:cxn>
                <a:cxn ang="0">
                  <a:pos x="0" y="8"/>
                </a:cxn>
                <a:cxn ang="0">
                  <a:pos x="0" y="6"/>
                </a:cxn>
                <a:cxn ang="0">
                  <a:pos x="0" y="4"/>
                </a:cxn>
                <a:cxn ang="0">
                  <a:pos x="0" y="8"/>
                </a:cxn>
              </a:cxnLst>
              <a:rect l="0" t="0" r="r" b="b"/>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4" name="Freeform 83"/>
            <p:cNvSpPr>
              <a:spLocks/>
            </p:cNvSpPr>
            <p:nvPr/>
          </p:nvSpPr>
          <p:spPr bwMode="auto">
            <a:xfrm>
              <a:off x="5061004" y="3825886"/>
              <a:ext cx="588327" cy="616914"/>
            </a:xfrm>
            <a:custGeom>
              <a:avLst/>
              <a:gdLst/>
              <a:ahLst/>
              <a:cxnLst>
                <a:cxn ang="0">
                  <a:pos x="270" y="256"/>
                </a:cxn>
                <a:cxn ang="0">
                  <a:pos x="258" y="266"/>
                </a:cxn>
                <a:cxn ang="0">
                  <a:pos x="258" y="318"/>
                </a:cxn>
                <a:cxn ang="0">
                  <a:pos x="276" y="324"/>
                </a:cxn>
                <a:cxn ang="0">
                  <a:pos x="272" y="344"/>
                </a:cxn>
                <a:cxn ang="0">
                  <a:pos x="262" y="338"/>
                </a:cxn>
                <a:cxn ang="0">
                  <a:pos x="242" y="320"/>
                </a:cxn>
                <a:cxn ang="0">
                  <a:pos x="232" y="316"/>
                </a:cxn>
                <a:cxn ang="0">
                  <a:pos x="224" y="320"/>
                </a:cxn>
                <a:cxn ang="0">
                  <a:pos x="208" y="312"/>
                </a:cxn>
                <a:cxn ang="0">
                  <a:pos x="186" y="300"/>
                </a:cxn>
                <a:cxn ang="0">
                  <a:pos x="166" y="302"/>
                </a:cxn>
                <a:cxn ang="0">
                  <a:pos x="158" y="294"/>
                </a:cxn>
                <a:cxn ang="0">
                  <a:pos x="152" y="280"/>
                </a:cxn>
                <a:cxn ang="0">
                  <a:pos x="152" y="232"/>
                </a:cxn>
                <a:cxn ang="0">
                  <a:pos x="134" y="232"/>
                </a:cxn>
                <a:cxn ang="0">
                  <a:pos x="110" y="228"/>
                </a:cxn>
                <a:cxn ang="0">
                  <a:pos x="106" y="242"/>
                </a:cxn>
                <a:cxn ang="0">
                  <a:pos x="82" y="242"/>
                </a:cxn>
                <a:cxn ang="0">
                  <a:pos x="66" y="220"/>
                </a:cxn>
                <a:cxn ang="0">
                  <a:pos x="0" y="202"/>
                </a:cxn>
                <a:cxn ang="0">
                  <a:pos x="8" y="184"/>
                </a:cxn>
                <a:cxn ang="0">
                  <a:pos x="20" y="184"/>
                </a:cxn>
                <a:cxn ang="0">
                  <a:pos x="26" y="180"/>
                </a:cxn>
                <a:cxn ang="0">
                  <a:pos x="32" y="184"/>
                </a:cxn>
                <a:cxn ang="0">
                  <a:pos x="46" y="182"/>
                </a:cxn>
                <a:cxn ang="0">
                  <a:pos x="56" y="156"/>
                </a:cxn>
                <a:cxn ang="0">
                  <a:pos x="64" y="136"/>
                </a:cxn>
                <a:cxn ang="0">
                  <a:pos x="74" y="118"/>
                </a:cxn>
                <a:cxn ang="0">
                  <a:pos x="82" y="108"/>
                </a:cxn>
                <a:cxn ang="0">
                  <a:pos x="80" y="98"/>
                </a:cxn>
                <a:cxn ang="0">
                  <a:pos x="98" y="44"/>
                </a:cxn>
                <a:cxn ang="0">
                  <a:pos x="94" y="36"/>
                </a:cxn>
                <a:cxn ang="0">
                  <a:pos x="98" y="16"/>
                </a:cxn>
                <a:cxn ang="0">
                  <a:pos x="108" y="6"/>
                </a:cxn>
                <a:cxn ang="0">
                  <a:pos x="122" y="8"/>
                </a:cxn>
                <a:cxn ang="0">
                  <a:pos x="152" y="20"/>
                </a:cxn>
                <a:cxn ang="0">
                  <a:pos x="162" y="18"/>
                </a:cxn>
                <a:cxn ang="0">
                  <a:pos x="170" y="14"/>
                </a:cxn>
                <a:cxn ang="0">
                  <a:pos x="182" y="10"/>
                </a:cxn>
                <a:cxn ang="0">
                  <a:pos x="204" y="8"/>
                </a:cxn>
                <a:cxn ang="0">
                  <a:pos x="216" y="2"/>
                </a:cxn>
                <a:cxn ang="0">
                  <a:pos x="246" y="14"/>
                </a:cxn>
                <a:cxn ang="0">
                  <a:pos x="260" y="16"/>
                </a:cxn>
                <a:cxn ang="0">
                  <a:pos x="272" y="16"/>
                </a:cxn>
                <a:cxn ang="0">
                  <a:pos x="284" y="24"/>
                </a:cxn>
                <a:cxn ang="0">
                  <a:pos x="296" y="50"/>
                </a:cxn>
                <a:cxn ang="0">
                  <a:pos x="292" y="72"/>
                </a:cxn>
                <a:cxn ang="0">
                  <a:pos x="274" y="102"/>
                </a:cxn>
                <a:cxn ang="0">
                  <a:pos x="268" y="132"/>
                </a:cxn>
                <a:cxn ang="0">
                  <a:pos x="268" y="152"/>
                </a:cxn>
                <a:cxn ang="0">
                  <a:pos x="270" y="160"/>
                </a:cxn>
                <a:cxn ang="0">
                  <a:pos x="272" y="174"/>
                </a:cxn>
                <a:cxn ang="0">
                  <a:pos x="272" y="192"/>
                </a:cxn>
                <a:cxn ang="0">
                  <a:pos x="274" y="202"/>
                </a:cxn>
                <a:cxn ang="0">
                  <a:pos x="272" y="214"/>
                </a:cxn>
                <a:cxn ang="0">
                  <a:pos x="288" y="228"/>
                </a:cxn>
                <a:cxn ang="0">
                  <a:pos x="292" y="248"/>
                </a:cxn>
              </a:cxnLst>
              <a:rect l="0" t="0" r="r" b="b"/>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5" name="Freeform 84"/>
            <p:cNvSpPr>
              <a:spLocks/>
            </p:cNvSpPr>
            <p:nvPr/>
          </p:nvSpPr>
          <p:spPr bwMode="auto">
            <a:xfrm>
              <a:off x="5613416" y="4347019"/>
              <a:ext cx="343760" cy="532495"/>
            </a:xfrm>
            <a:custGeom>
              <a:avLst/>
              <a:gdLst/>
              <a:ahLst/>
              <a:cxnLst>
                <a:cxn ang="0">
                  <a:pos x="32" y="288"/>
                </a:cxn>
                <a:cxn ang="0">
                  <a:pos x="34" y="274"/>
                </a:cxn>
                <a:cxn ang="0">
                  <a:pos x="44" y="268"/>
                </a:cxn>
                <a:cxn ang="0">
                  <a:pos x="66" y="258"/>
                </a:cxn>
                <a:cxn ang="0">
                  <a:pos x="74" y="248"/>
                </a:cxn>
                <a:cxn ang="0">
                  <a:pos x="78" y="218"/>
                </a:cxn>
                <a:cxn ang="0">
                  <a:pos x="76" y="204"/>
                </a:cxn>
                <a:cxn ang="0">
                  <a:pos x="74" y="192"/>
                </a:cxn>
                <a:cxn ang="0">
                  <a:pos x="70" y="182"/>
                </a:cxn>
                <a:cxn ang="0">
                  <a:pos x="70" y="172"/>
                </a:cxn>
                <a:cxn ang="0">
                  <a:pos x="76" y="162"/>
                </a:cxn>
                <a:cxn ang="0">
                  <a:pos x="94" y="152"/>
                </a:cxn>
                <a:cxn ang="0">
                  <a:pos x="102" y="140"/>
                </a:cxn>
                <a:cxn ang="0">
                  <a:pos x="112" y="128"/>
                </a:cxn>
                <a:cxn ang="0">
                  <a:pos x="150" y="108"/>
                </a:cxn>
                <a:cxn ang="0">
                  <a:pos x="162" y="94"/>
                </a:cxn>
                <a:cxn ang="0">
                  <a:pos x="168" y="76"/>
                </a:cxn>
                <a:cxn ang="0">
                  <a:pos x="170" y="56"/>
                </a:cxn>
                <a:cxn ang="0">
                  <a:pos x="174" y="48"/>
                </a:cxn>
                <a:cxn ang="0">
                  <a:pos x="172" y="10"/>
                </a:cxn>
                <a:cxn ang="0">
                  <a:pos x="166" y="2"/>
                </a:cxn>
                <a:cxn ang="0">
                  <a:pos x="154" y="6"/>
                </a:cxn>
                <a:cxn ang="0">
                  <a:pos x="130" y="14"/>
                </a:cxn>
                <a:cxn ang="0">
                  <a:pos x="124" y="18"/>
                </a:cxn>
                <a:cxn ang="0">
                  <a:pos x="118" y="20"/>
                </a:cxn>
                <a:cxn ang="0">
                  <a:pos x="112" y="18"/>
                </a:cxn>
                <a:cxn ang="0">
                  <a:pos x="106" y="20"/>
                </a:cxn>
                <a:cxn ang="0">
                  <a:pos x="100" y="22"/>
                </a:cxn>
                <a:cxn ang="0">
                  <a:pos x="72" y="28"/>
                </a:cxn>
                <a:cxn ang="0">
                  <a:pos x="72" y="42"/>
                </a:cxn>
                <a:cxn ang="0">
                  <a:pos x="80" y="56"/>
                </a:cxn>
                <a:cxn ang="0">
                  <a:pos x="92" y="74"/>
                </a:cxn>
                <a:cxn ang="0">
                  <a:pos x="92" y="88"/>
                </a:cxn>
                <a:cxn ang="0">
                  <a:pos x="88" y="100"/>
                </a:cxn>
                <a:cxn ang="0">
                  <a:pos x="82" y="106"/>
                </a:cxn>
                <a:cxn ang="0">
                  <a:pos x="78" y="110"/>
                </a:cxn>
                <a:cxn ang="0">
                  <a:pos x="76" y="114"/>
                </a:cxn>
                <a:cxn ang="0">
                  <a:pos x="68" y="108"/>
                </a:cxn>
                <a:cxn ang="0">
                  <a:pos x="68" y="90"/>
                </a:cxn>
                <a:cxn ang="0">
                  <a:pos x="70" y="72"/>
                </a:cxn>
                <a:cxn ang="0">
                  <a:pos x="56" y="72"/>
                </a:cxn>
                <a:cxn ang="0">
                  <a:pos x="50" y="64"/>
                </a:cxn>
                <a:cxn ang="0">
                  <a:pos x="34" y="70"/>
                </a:cxn>
                <a:cxn ang="0">
                  <a:pos x="12" y="76"/>
                </a:cxn>
                <a:cxn ang="0">
                  <a:pos x="0" y="82"/>
                </a:cxn>
                <a:cxn ang="0">
                  <a:pos x="18" y="102"/>
                </a:cxn>
                <a:cxn ang="0">
                  <a:pos x="36" y="110"/>
                </a:cxn>
                <a:cxn ang="0">
                  <a:pos x="44" y="120"/>
                </a:cxn>
                <a:cxn ang="0">
                  <a:pos x="44" y="136"/>
                </a:cxn>
                <a:cxn ang="0">
                  <a:pos x="40" y="148"/>
                </a:cxn>
                <a:cxn ang="0">
                  <a:pos x="40" y="168"/>
                </a:cxn>
                <a:cxn ang="0">
                  <a:pos x="36" y="188"/>
                </a:cxn>
                <a:cxn ang="0">
                  <a:pos x="18" y="208"/>
                </a:cxn>
                <a:cxn ang="0">
                  <a:pos x="14" y="226"/>
                </a:cxn>
                <a:cxn ang="0">
                  <a:pos x="20" y="242"/>
                </a:cxn>
                <a:cxn ang="0">
                  <a:pos x="20" y="258"/>
                </a:cxn>
                <a:cxn ang="0">
                  <a:pos x="18" y="298"/>
                </a:cxn>
                <a:cxn ang="0">
                  <a:pos x="30" y="298"/>
                </a:cxn>
              </a:cxnLst>
              <a:rect l="0" t="0" r="r" b="b"/>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6" name="Freeform 85"/>
            <p:cNvSpPr>
              <a:spLocks/>
            </p:cNvSpPr>
            <p:nvPr/>
          </p:nvSpPr>
          <p:spPr bwMode="auto">
            <a:xfrm>
              <a:off x="5170462" y="4722038"/>
              <a:ext cx="506234" cy="417229"/>
            </a:xfrm>
            <a:custGeom>
              <a:avLst/>
              <a:gdLst/>
              <a:ahLst/>
              <a:cxnLst>
                <a:cxn ang="0">
                  <a:pos x="252" y="92"/>
                </a:cxn>
                <a:cxn ang="0">
                  <a:pos x="256" y="100"/>
                </a:cxn>
                <a:cxn ang="0">
                  <a:pos x="256" y="108"/>
                </a:cxn>
                <a:cxn ang="0">
                  <a:pos x="248" y="118"/>
                </a:cxn>
                <a:cxn ang="0">
                  <a:pos x="226" y="136"/>
                </a:cxn>
                <a:cxn ang="0">
                  <a:pos x="206" y="170"/>
                </a:cxn>
                <a:cxn ang="0">
                  <a:pos x="182" y="198"/>
                </a:cxn>
                <a:cxn ang="0">
                  <a:pos x="162" y="206"/>
                </a:cxn>
                <a:cxn ang="0">
                  <a:pos x="146" y="212"/>
                </a:cxn>
                <a:cxn ang="0">
                  <a:pos x="132" y="220"/>
                </a:cxn>
                <a:cxn ang="0">
                  <a:pos x="112" y="222"/>
                </a:cxn>
                <a:cxn ang="0">
                  <a:pos x="82" y="220"/>
                </a:cxn>
                <a:cxn ang="0">
                  <a:pos x="78" y="228"/>
                </a:cxn>
                <a:cxn ang="0">
                  <a:pos x="58" y="228"/>
                </a:cxn>
                <a:cxn ang="0">
                  <a:pos x="46" y="234"/>
                </a:cxn>
                <a:cxn ang="0">
                  <a:pos x="22" y="210"/>
                </a:cxn>
                <a:cxn ang="0">
                  <a:pos x="22" y="200"/>
                </a:cxn>
                <a:cxn ang="0">
                  <a:pos x="24" y="184"/>
                </a:cxn>
                <a:cxn ang="0">
                  <a:pos x="20" y="174"/>
                </a:cxn>
                <a:cxn ang="0">
                  <a:pos x="16" y="166"/>
                </a:cxn>
                <a:cxn ang="0">
                  <a:pos x="10" y="140"/>
                </a:cxn>
                <a:cxn ang="0">
                  <a:pos x="0" y="122"/>
                </a:cxn>
                <a:cxn ang="0">
                  <a:pos x="6" y="114"/>
                </a:cxn>
                <a:cxn ang="0">
                  <a:pos x="14" y="120"/>
                </a:cxn>
                <a:cxn ang="0">
                  <a:pos x="24" y="126"/>
                </a:cxn>
                <a:cxn ang="0">
                  <a:pos x="42" y="126"/>
                </a:cxn>
                <a:cxn ang="0">
                  <a:pos x="52" y="118"/>
                </a:cxn>
                <a:cxn ang="0">
                  <a:pos x="54" y="54"/>
                </a:cxn>
                <a:cxn ang="0">
                  <a:pos x="68" y="64"/>
                </a:cxn>
                <a:cxn ang="0">
                  <a:pos x="70" y="74"/>
                </a:cxn>
                <a:cxn ang="0">
                  <a:pos x="66" y="90"/>
                </a:cxn>
                <a:cxn ang="0">
                  <a:pos x="90" y="84"/>
                </a:cxn>
                <a:cxn ang="0">
                  <a:pos x="106" y="64"/>
                </a:cxn>
                <a:cxn ang="0">
                  <a:pos x="116" y="62"/>
                </a:cxn>
                <a:cxn ang="0">
                  <a:pos x="126" y="68"/>
                </a:cxn>
                <a:cxn ang="0">
                  <a:pos x="138" y="68"/>
                </a:cxn>
                <a:cxn ang="0">
                  <a:pos x="146" y="60"/>
                </a:cxn>
                <a:cxn ang="0">
                  <a:pos x="152" y="50"/>
                </a:cxn>
                <a:cxn ang="0">
                  <a:pos x="158" y="46"/>
                </a:cxn>
                <a:cxn ang="0">
                  <a:pos x="172" y="32"/>
                </a:cxn>
                <a:cxn ang="0">
                  <a:pos x="188" y="10"/>
                </a:cxn>
                <a:cxn ang="0">
                  <a:pos x="202" y="2"/>
                </a:cxn>
                <a:cxn ang="0">
                  <a:pos x="216" y="2"/>
                </a:cxn>
                <a:cxn ang="0">
                  <a:pos x="228" y="6"/>
                </a:cxn>
                <a:cxn ang="0">
                  <a:pos x="238" y="16"/>
                </a:cxn>
                <a:cxn ang="0">
                  <a:pos x="244" y="32"/>
                </a:cxn>
                <a:cxn ang="0">
                  <a:pos x="244" y="48"/>
                </a:cxn>
                <a:cxn ang="0">
                  <a:pos x="242" y="88"/>
                </a:cxn>
              </a:cxnLst>
              <a:rect l="0" t="0" r="r" b="b"/>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7" name="Freeform 86"/>
            <p:cNvSpPr>
              <a:spLocks/>
            </p:cNvSpPr>
            <p:nvPr/>
          </p:nvSpPr>
          <p:spPr bwMode="auto">
            <a:xfrm>
              <a:off x="5495410" y="4936332"/>
              <a:ext cx="66700" cy="64938"/>
            </a:xfrm>
            <a:custGeom>
              <a:avLst/>
              <a:gdLst/>
              <a:ahLst/>
              <a:cxnLst>
                <a:cxn ang="0">
                  <a:pos x="28" y="0"/>
                </a:cxn>
                <a:cxn ang="0">
                  <a:pos x="22" y="0"/>
                </a:cxn>
                <a:cxn ang="0">
                  <a:pos x="8" y="10"/>
                </a:cxn>
                <a:cxn ang="0">
                  <a:pos x="2" y="18"/>
                </a:cxn>
                <a:cxn ang="0">
                  <a:pos x="0" y="22"/>
                </a:cxn>
                <a:cxn ang="0">
                  <a:pos x="0" y="26"/>
                </a:cxn>
                <a:cxn ang="0">
                  <a:pos x="2" y="32"/>
                </a:cxn>
                <a:cxn ang="0">
                  <a:pos x="6" y="34"/>
                </a:cxn>
                <a:cxn ang="0">
                  <a:pos x="10" y="36"/>
                </a:cxn>
                <a:cxn ang="0">
                  <a:pos x="14" y="36"/>
                </a:cxn>
                <a:cxn ang="0">
                  <a:pos x="18" y="32"/>
                </a:cxn>
                <a:cxn ang="0">
                  <a:pos x="24" y="26"/>
                </a:cxn>
                <a:cxn ang="0">
                  <a:pos x="32" y="18"/>
                </a:cxn>
                <a:cxn ang="0">
                  <a:pos x="34" y="10"/>
                </a:cxn>
                <a:cxn ang="0">
                  <a:pos x="30" y="6"/>
                </a:cxn>
                <a:cxn ang="0">
                  <a:pos x="28" y="4"/>
                </a:cxn>
                <a:cxn ang="0">
                  <a:pos x="28" y="0"/>
                </a:cxn>
              </a:cxnLst>
              <a:rect l="0" t="0" r="r" b="b"/>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8" name="Freeform 87"/>
            <p:cNvSpPr>
              <a:spLocks/>
            </p:cNvSpPr>
            <p:nvPr/>
          </p:nvSpPr>
          <p:spPr bwMode="auto">
            <a:xfrm>
              <a:off x="5609995" y="4847041"/>
              <a:ext cx="39336" cy="42210"/>
            </a:xfrm>
            <a:custGeom>
              <a:avLst/>
              <a:gdLst/>
              <a:ahLst/>
              <a:cxnLst>
                <a:cxn ang="0">
                  <a:pos x="20" y="18"/>
                </a:cxn>
                <a:cxn ang="0">
                  <a:pos x="18" y="22"/>
                </a:cxn>
                <a:cxn ang="0">
                  <a:pos x="16" y="24"/>
                </a:cxn>
                <a:cxn ang="0">
                  <a:pos x="14" y="24"/>
                </a:cxn>
                <a:cxn ang="0">
                  <a:pos x="6" y="24"/>
                </a:cxn>
                <a:cxn ang="0">
                  <a:pos x="2" y="22"/>
                </a:cxn>
                <a:cxn ang="0">
                  <a:pos x="0" y="18"/>
                </a:cxn>
                <a:cxn ang="0">
                  <a:pos x="0" y="12"/>
                </a:cxn>
                <a:cxn ang="0">
                  <a:pos x="0" y="8"/>
                </a:cxn>
                <a:cxn ang="0">
                  <a:pos x="2" y="6"/>
                </a:cxn>
                <a:cxn ang="0">
                  <a:pos x="8" y="2"/>
                </a:cxn>
                <a:cxn ang="0">
                  <a:pos x="14" y="0"/>
                </a:cxn>
                <a:cxn ang="0">
                  <a:pos x="20" y="0"/>
                </a:cxn>
                <a:cxn ang="0">
                  <a:pos x="20" y="18"/>
                </a:cxn>
              </a:cxnLst>
              <a:rect l="0" t="0" r="r" b="b"/>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9" name="Freeform 88"/>
            <p:cNvSpPr>
              <a:spLocks/>
            </p:cNvSpPr>
            <p:nvPr/>
          </p:nvSpPr>
          <p:spPr bwMode="auto">
            <a:xfrm>
              <a:off x="5462915" y="4510988"/>
              <a:ext cx="237725" cy="225661"/>
            </a:xfrm>
            <a:custGeom>
              <a:avLst/>
              <a:gdLst/>
              <a:ahLst/>
              <a:cxnLst>
                <a:cxn ang="0">
                  <a:pos x="78" y="0"/>
                </a:cxn>
                <a:cxn ang="0">
                  <a:pos x="78" y="6"/>
                </a:cxn>
                <a:cxn ang="0">
                  <a:pos x="94" y="10"/>
                </a:cxn>
                <a:cxn ang="0">
                  <a:pos x="106" y="14"/>
                </a:cxn>
                <a:cxn ang="0">
                  <a:pos x="112" y="18"/>
                </a:cxn>
                <a:cxn ang="0">
                  <a:pos x="116" y="22"/>
                </a:cxn>
                <a:cxn ang="0">
                  <a:pos x="120" y="28"/>
                </a:cxn>
                <a:cxn ang="0">
                  <a:pos x="120" y="36"/>
                </a:cxn>
                <a:cxn ang="0">
                  <a:pos x="120" y="44"/>
                </a:cxn>
                <a:cxn ang="0">
                  <a:pos x="118" y="50"/>
                </a:cxn>
                <a:cxn ang="0">
                  <a:pos x="116" y="56"/>
                </a:cxn>
                <a:cxn ang="0">
                  <a:pos x="116" y="66"/>
                </a:cxn>
                <a:cxn ang="0">
                  <a:pos x="116" y="76"/>
                </a:cxn>
                <a:cxn ang="0">
                  <a:pos x="114" y="86"/>
                </a:cxn>
                <a:cxn ang="0">
                  <a:pos x="112" y="96"/>
                </a:cxn>
                <a:cxn ang="0">
                  <a:pos x="106" y="104"/>
                </a:cxn>
                <a:cxn ang="0">
                  <a:pos x="94" y="116"/>
                </a:cxn>
                <a:cxn ang="0">
                  <a:pos x="90" y="126"/>
                </a:cxn>
                <a:cxn ang="0">
                  <a:pos x="80" y="124"/>
                </a:cxn>
                <a:cxn ang="0">
                  <a:pos x="74" y="122"/>
                </a:cxn>
                <a:cxn ang="0">
                  <a:pos x="68" y="120"/>
                </a:cxn>
                <a:cxn ang="0">
                  <a:pos x="62" y="118"/>
                </a:cxn>
                <a:cxn ang="0">
                  <a:pos x="54" y="120"/>
                </a:cxn>
                <a:cxn ang="0">
                  <a:pos x="50" y="114"/>
                </a:cxn>
                <a:cxn ang="0">
                  <a:pos x="46" y="114"/>
                </a:cxn>
                <a:cxn ang="0">
                  <a:pos x="42" y="112"/>
                </a:cxn>
                <a:cxn ang="0">
                  <a:pos x="38" y="110"/>
                </a:cxn>
                <a:cxn ang="0">
                  <a:pos x="34" y="108"/>
                </a:cxn>
                <a:cxn ang="0">
                  <a:pos x="34" y="102"/>
                </a:cxn>
                <a:cxn ang="0">
                  <a:pos x="32" y="92"/>
                </a:cxn>
                <a:cxn ang="0">
                  <a:pos x="30" y="86"/>
                </a:cxn>
                <a:cxn ang="0">
                  <a:pos x="26" y="82"/>
                </a:cxn>
                <a:cxn ang="0">
                  <a:pos x="18" y="76"/>
                </a:cxn>
                <a:cxn ang="0">
                  <a:pos x="12" y="72"/>
                </a:cxn>
                <a:cxn ang="0">
                  <a:pos x="8" y="66"/>
                </a:cxn>
                <a:cxn ang="0">
                  <a:pos x="6" y="62"/>
                </a:cxn>
                <a:cxn ang="0">
                  <a:pos x="8" y="60"/>
                </a:cxn>
                <a:cxn ang="0">
                  <a:pos x="6" y="58"/>
                </a:cxn>
                <a:cxn ang="0">
                  <a:pos x="4" y="54"/>
                </a:cxn>
                <a:cxn ang="0">
                  <a:pos x="0" y="48"/>
                </a:cxn>
                <a:cxn ang="0">
                  <a:pos x="0" y="42"/>
                </a:cxn>
                <a:cxn ang="0">
                  <a:pos x="6" y="46"/>
                </a:cxn>
                <a:cxn ang="0">
                  <a:pos x="12" y="46"/>
                </a:cxn>
                <a:cxn ang="0">
                  <a:pos x="16" y="46"/>
                </a:cxn>
                <a:cxn ang="0">
                  <a:pos x="20" y="46"/>
                </a:cxn>
                <a:cxn ang="0">
                  <a:pos x="30" y="36"/>
                </a:cxn>
                <a:cxn ang="0">
                  <a:pos x="42" y="24"/>
                </a:cxn>
                <a:cxn ang="0">
                  <a:pos x="54" y="16"/>
                </a:cxn>
                <a:cxn ang="0">
                  <a:pos x="58" y="12"/>
                </a:cxn>
                <a:cxn ang="0">
                  <a:pos x="56" y="8"/>
                </a:cxn>
                <a:cxn ang="0">
                  <a:pos x="56" y="6"/>
                </a:cxn>
                <a:cxn ang="0">
                  <a:pos x="58" y="4"/>
                </a:cxn>
                <a:cxn ang="0">
                  <a:pos x="62" y="2"/>
                </a:cxn>
                <a:cxn ang="0">
                  <a:pos x="68" y="0"/>
                </a:cxn>
                <a:cxn ang="0">
                  <a:pos x="76" y="0"/>
                </a:cxn>
                <a:cxn ang="0">
                  <a:pos x="78" y="0"/>
                </a:cxn>
              </a:cxnLst>
              <a:rect l="0" t="0" r="r" b="b"/>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0" name="Freeform 89"/>
            <p:cNvSpPr>
              <a:spLocks/>
            </p:cNvSpPr>
            <p:nvPr/>
          </p:nvSpPr>
          <p:spPr bwMode="auto">
            <a:xfrm>
              <a:off x="5700639" y="4314550"/>
              <a:ext cx="95774" cy="243519"/>
            </a:xfrm>
            <a:custGeom>
              <a:avLst/>
              <a:gdLst/>
              <a:ahLst/>
              <a:cxnLst>
                <a:cxn ang="0">
                  <a:pos x="0" y="82"/>
                </a:cxn>
                <a:cxn ang="0">
                  <a:pos x="6" y="82"/>
                </a:cxn>
                <a:cxn ang="0">
                  <a:pos x="8" y="88"/>
                </a:cxn>
                <a:cxn ang="0">
                  <a:pos x="12" y="90"/>
                </a:cxn>
                <a:cxn ang="0">
                  <a:pos x="18" y="90"/>
                </a:cxn>
                <a:cxn ang="0">
                  <a:pos x="26" y="90"/>
                </a:cxn>
                <a:cxn ang="0">
                  <a:pos x="26" y="100"/>
                </a:cxn>
                <a:cxn ang="0">
                  <a:pos x="24" y="108"/>
                </a:cxn>
                <a:cxn ang="0">
                  <a:pos x="22" y="118"/>
                </a:cxn>
                <a:cxn ang="0">
                  <a:pos x="24" y="126"/>
                </a:cxn>
                <a:cxn ang="0">
                  <a:pos x="28" y="128"/>
                </a:cxn>
                <a:cxn ang="0">
                  <a:pos x="32" y="132"/>
                </a:cxn>
                <a:cxn ang="0">
                  <a:pos x="34" y="136"/>
                </a:cxn>
                <a:cxn ang="0">
                  <a:pos x="34" y="128"/>
                </a:cxn>
                <a:cxn ang="0">
                  <a:pos x="36" y="126"/>
                </a:cxn>
                <a:cxn ang="0">
                  <a:pos x="38" y="124"/>
                </a:cxn>
                <a:cxn ang="0">
                  <a:pos x="42" y="120"/>
                </a:cxn>
                <a:cxn ang="0">
                  <a:pos x="44" y="118"/>
                </a:cxn>
                <a:cxn ang="0">
                  <a:pos x="46" y="112"/>
                </a:cxn>
                <a:cxn ang="0">
                  <a:pos x="48" y="106"/>
                </a:cxn>
                <a:cxn ang="0">
                  <a:pos x="48" y="98"/>
                </a:cxn>
                <a:cxn ang="0">
                  <a:pos x="48" y="92"/>
                </a:cxn>
                <a:cxn ang="0">
                  <a:pos x="44" y="86"/>
                </a:cxn>
                <a:cxn ang="0">
                  <a:pos x="36" y="74"/>
                </a:cxn>
                <a:cxn ang="0">
                  <a:pos x="30" y="66"/>
                </a:cxn>
                <a:cxn ang="0">
                  <a:pos x="28" y="60"/>
                </a:cxn>
                <a:cxn ang="0">
                  <a:pos x="26" y="54"/>
                </a:cxn>
                <a:cxn ang="0">
                  <a:pos x="28" y="46"/>
                </a:cxn>
                <a:cxn ang="0">
                  <a:pos x="30" y="38"/>
                </a:cxn>
                <a:cxn ang="0">
                  <a:pos x="30" y="12"/>
                </a:cxn>
                <a:cxn ang="0">
                  <a:pos x="28" y="10"/>
                </a:cxn>
                <a:cxn ang="0">
                  <a:pos x="26" y="6"/>
                </a:cxn>
                <a:cxn ang="0">
                  <a:pos x="24" y="0"/>
                </a:cxn>
                <a:cxn ang="0">
                  <a:pos x="8" y="0"/>
                </a:cxn>
                <a:cxn ang="0">
                  <a:pos x="10" y="8"/>
                </a:cxn>
                <a:cxn ang="0">
                  <a:pos x="14" y="18"/>
                </a:cxn>
                <a:cxn ang="0">
                  <a:pos x="12" y="20"/>
                </a:cxn>
                <a:cxn ang="0">
                  <a:pos x="10" y="24"/>
                </a:cxn>
                <a:cxn ang="0">
                  <a:pos x="6" y="28"/>
                </a:cxn>
                <a:cxn ang="0">
                  <a:pos x="6" y="34"/>
                </a:cxn>
                <a:cxn ang="0">
                  <a:pos x="6" y="44"/>
                </a:cxn>
                <a:cxn ang="0">
                  <a:pos x="8" y="50"/>
                </a:cxn>
                <a:cxn ang="0">
                  <a:pos x="4" y="56"/>
                </a:cxn>
                <a:cxn ang="0">
                  <a:pos x="2" y="62"/>
                </a:cxn>
                <a:cxn ang="0">
                  <a:pos x="0" y="68"/>
                </a:cxn>
                <a:cxn ang="0">
                  <a:pos x="0" y="74"/>
                </a:cxn>
                <a:cxn ang="0">
                  <a:pos x="0" y="76"/>
                </a:cxn>
                <a:cxn ang="0">
                  <a:pos x="0" y="80"/>
                </a:cxn>
                <a:cxn ang="0">
                  <a:pos x="0" y="82"/>
                </a:cxn>
              </a:cxnLst>
              <a:rect l="0" t="0" r="r" b="b"/>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1" name="Freeform 90"/>
            <p:cNvSpPr>
              <a:spLocks/>
            </p:cNvSpPr>
            <p:nvPr/>
          </p:nvSpPr>
          <p:spPr bwMode="auto">
            <a:xfrm>
              <a:off x="5362009" y="4269090"/>
              <a:ext cx="365993" cy="324692"/>
            </a:xfrm>
            <a:custGeom>
              <a:avLst/>
              <a:gdLst/>
              <a:ahLst/>
              <a:cxnLst>
                <a:cxn ang="0">
                  <a:pos x="82" y="172"/>
                </a:cxn>
                <a:cxn ang="0">
                  <a:pos x="106" y="152"/>
                </a:cxn>
                <a:cxn ang="0">
                  <a:pos x="108" y="144"/>
                </a:cxn>
                <a:cxn ang="0">
                  <a:pos x="110" y="140"/>
                </a:cxn>
                <a:cxn ang="0">
                  <a:pos x="120" y="136"/>
                </a:cxn>
                <a:cxn ang="0">
                  <a:pos x="128" y="132"/>
                </a:cxn>
                <a:cxn ang="0">
                  <a:pos x="128" y="126"/>
                </a:cxn>
                <a:cxn ang="0">
                  <a:pos x="140" y="120"/>
                </a:cxn>
                <a:cxn ang="0">
                  <a:pos x="162" y="114"/>
                </a:cxn>
                <a:cxn ang="0">
                  <a:pos x="172" y="98"/>
                </a:cxn>
                <a:cxn ang="0">
                  <a:pos x="174" y="86"/>
                </a:cxn>
                <a:cxn ang="0">
                  <a:pos x="178" y="70"/>
                </a:cxn>
                <a:cxn ang="0">
                  <a:pos x="178" y="54"/>
                </a:cxn>
                <a:cxn ang="0">
                  <a:pos x="184" y="46"/>
                </a:cxn>
                <a:cxn ang="0">
                  <a:pos x="182" y="34"/>
                </a:cxn>
                <a:cxn ang="0">
                  <a:pos x="166" y="16"/>
                </a:cxn>
                <a:cxn ang="0">
                  <a:pos x="150" y="8"/>
                </a:cxn>
                <a:cxn ang="0">
                  <a:pos x="140" y="0"/>
                </a:cxn>
                <a:cxn ang="0">
                  <a:pos x="128" y="2"/>
                </a:cxn>
                <a:cxn ang="0">
                  <a:pos x="112" y="10"/>
                </a:cxn>
                <a:cxn ang="0">
                  <a:pos x="106" y="18"/>
                </a:cxn>
                <a:cxn ang="0">
                  <a:pos x="104" y="62"/>
                </a:cxn>
                <a:cxn ang="0">
                  <a:pos x="108" y="72"/>
                </a:cxn>
                <a:cxn ang="0">
                  <a:pos x="124" y="76"/>
                </a:cxn>
                <a:cxn ang="0">
                  <a:pos x="122" y="92"/>
                </a:cxn>
                <a:cxn ang="0">
                  <a:pos x="116" y="98"/>
                </a:cxn>
                <a:cxn ang="0">
                  <a:pos x="110" y="90"/>
                </a:cxn>
                <a:cxn ang="0">
                  <a:pos x="96" y="78"/>
                </a:cxn>
                <a:cxn ang="0">
                  <a:pos x="86" y="70"/>
                </a:cxn>
                <a:cxn ang="0">
                  <a:pos x="80" y="68"/>
                </a:cxn>
                <a:cxn ang="0">
                  <a:pos x="76" y="70"/>
                </a:cxn>
                <a:cxn ang="0">
                  <a:pos x="66" y="70"/>
                </a:cxn>
                <a:cxn ang="0">
                  <a:pos x="56" y="64"/>
                </a:cxn>
                <a:cxn ang="0">
                  <a:pos x="32" y="52"/>
                </a:cxn>
                <a:cxn ang="0">
                  <a:pos x="30" y="86"/>
                </a:cxn>
                <a:cxn ang="0">
                  <a:pos x="24" y="88"/>
                </a:cxn>
                <a:cxn ang="0">
                  <a:pos x="0" y="152"/>
                </a:cxn>
                <a:cxn ang="0">
                  <a:pos x="18" y="172"/>
                </a:cxn>
                <a:cxn ang="0">
                  <a:pos x="28" y="172"/>
                </a:cxn>
                <a:cxn ang="0">
                  <a:pos x="40" y="172"/>
                </a:cxn>
                <a:cxn ang="0">
                  <a:pos x="52" y="178"/>
                </a:cxn>
                <a:cxn ang="0">
                  <a:pos x="72" y="182"/>
                </a:cxn>
              </a:cxnLst>
              <a:rect l="0" t="0" r="r" b="b"/>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2" name="Freeform 91"/>
            <p:cNvSpPr>
              <a:spLocks/>
            </p:cNvSpPr>
            <p:nvPr/>
          </p:nvSpPr>
          <p:spPr bwMode="auto">
            <a:xfrm>
              <a:off x="5035353" y="4197661"/>
              <a:ext cx="388227" cy="392877"/>
            </a:xfrm>
            <a:custGeom>
              <a:avLst/>
              <a:gdLst/>
              <a:ahLst/>
              <a:cxnLst>
                <a:cxn ang="0">
                  <a:pos x="159" y="220"/>
                </a:cxn>
                <a:cxn ang="0">
                  <a:pos x="107" y="216"/>
                </a:cxn>
                <a:cxn ang="0">
                  <a:pos x="101" y="210"/>
                </a:cxn>
                <a:cxn ang="0">
                  <a:pos x="27" y="206"/>
                </a:cxn>
                <a:cxn ang="0">
                  <a:pos x="21" y="204"/>
                </a:cxn>
                <a:cxn ang="0">
                  <a:pos x="4" y="206"/>
                </a:cxn>
                <a:cxn ang="0">
                  <a:pos x="0" y="194"/>
                </a:cxn>
                <a:cxn ang="0">
                  <a:pos x="4" y="180"/>
                </a:cxn>
                <a:cxn ang="0">
                  <a:pos x="7" y="162"/>
                </a:cxn>
                <a:cxn ang="0">
                  <a:pos x="13" y="140"/>
                </a:cxn>
                <a:cxn ang="0">
                  <a:pos x="25" y="122"/>
                </a:cxn>
                <a:cxn ang="0">
                  <a:pos x="35" y="104"/>
                </a:cxn>
                <a:cxn ang="0">
                  <a:pos x="33" y="84"/>
                </a:cxn>
                <a:cxn ang="0">
                  <a:pos x="25" y="66"/>
                </a:cxn>
                <a:cxn ang="0">
                  <a:pos x="23" y="52"/>
                </a:cxn>
                <a:cxn ang="0">
                  <a:pos x="27" y="44"/>
                </a:cxn>
                <a:cxn ang="0">
                  <a:pos x="27" y="32"/>
                </a:cxn>
                <a:cxn ang="0">
                  <a:pos x="15" y="0"/>
                </a:cxn>
                <a:cxn ang="0">
                  <a:pos x="79" y="12"/>
                </a:cxn>
                <a:cxn ang="0">
                  <a:pos x="93" y="32"/>
                </a:cxn>
                <a:cxn ang="0">
                  <a:pos x="99" y="34"/>
                </a:cxn>
                <a:cxn ang="0">
                  <a:pos x="119" y="34"/>
                </a:cxn>
                <a:cxn ang="0">
                  <a:pos x="123" y="28"/>
                </a:cxn>
                <a:cxn ang="0">
                  <a:pos x="143" y="20"/>
                </a:cxn>
                <a:cxn ang="0">
                  <a:pos x="147" y="24"/>
                </a:cxn>
                <a:cxn ang="0">
                  <a:pos x="159" y="26"/>
                </a:cxn>
                <a:cxn ang="0">
                  <a:pos x="167" y="46"/>
                </a:cxn>
                <a:cxn ang="0">
                  <a:pos x="165" y="72"/>
                </a:cxn>
                <a:cxn ang="0">
                  <a:pos x="171" y="82"/>
                </a:cxn>
                <a:cxn ang="0">
                  <a:pos x="169" y="92"/>
                </a:cxn>
                <a:cxn ang="0">
                  <a:pos x="179" y="94"/>
                </a:cxn>
                <a:cxn ang="0">
                  <a:pos x="191" y="92"/>
                </a:cxn>
                <a:cxn ang="0">
                  <a:pos x="197" y="122"/>
                </a:cxn>
                <a:cxn ang="0">
                  <a:pos x="191" y="128"/>
                </a:cxn>
                <a:cxn ang="0">
                  <a:pos x="165" y="128"/>
                </a:cxn>
                <a:cxn ang="0">
                  <a:pos x="181" y="210"/>
                </a:cxn>
              </a:cxnLst>
              <a:rect l="0" t="0" r="r" b="b"/>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3" name="Freeform 92"/>
            <p:cNvSpPr>
              <a:spLocks/>
            </p:cNvSpPr>
            <p:nvPr/>
          </p:nvSpPr>
          <p:spPr bwMode="auto">
            <a:xfrm>
              <a:off x="5278209" y="4582418"/>
              <a:ext cx="292453" cy="300340"/>
            </a:xfrm>
            <a:custGeom>
              <a:avLst/>
              <a:gdLst/>
              <a:ahLst/>
              <a:cxnLst>
                <a:cxn ang="0">
                  <a:pos x="94" y="8"/>
                </a:cxn>
                <a:cxn ang="0">
                  <a:pos x="98" y="14"/>
                </a:cxn>
                <a:cxn ang="0">
                  <a:pos x="100" y="18"/>
                </a:cxn>
                <a:cxn ang="0">
                  <a:pos x="102" y="20"/>
                </a:cxn>
                <a:cxn ang="0">
                  <a:pos x="100" y="22"/>
                </a:cxn>
                <a:cxn ang="0">
                  <a:pos x="102" y="26"/>
                </a:cxn>
                <a:cxn ang="0">
                  <a:pos x="106" y="32"/>
                </a:cxn>
                <a:cxn ang="0">
                  <a:pos x="112" y="36"/>
                </a:cxn>
                <a:cxn ang="0">
                  <a:pos x="120" y="42"/>
                </a:cxn>
                <a:cxn ang="0">
                  <a:pos x="124" y="46"/>
                </a:cxn>
                <a:cxn ang="0">
                  <a:pos x="126" y="52"/>
                </a:cxn>
                <a:cxn ang="0">
                  <a:pos x="128" y="62"/>
                </a:cxn>
                <a:cxn ang="0">
                  <a:pos x="128" y="68"/>
                </a:cxn>
                <a:cxn ang="0">
                  <a:pos x="132" y="70"/>
                </a:cxn>
                <a:cxn ang="0">
                  <a:pos x="136" y="72"/>
                </a:cxn>
                <a:cxn ang="0">
                  <a:pos x="140" y="74"/>
                </a:cxn>
                <a:cxn ang="0">
                  <a:pos x="144" y="74"/>
                </a:cxn>
                <a:cxn ang="0">
                  <a:pos x="148" y="80"/>
                </a:cxn>
                <a:cxn ang="0">
                  <a:pos x="140" y="84"/>
                </a:cxn>
                <a:cxn ang="0">
                  <a:pos x="134" y="88"/>
                </a:cxn>
                <a:cxn ang="0">
                  <a:pos x="126" y="100"/>
                </a:cxn>
                <a:cxn ang="0">
                  <a:pos x="116" y="112"/>
                </a:cxn>
                <a:cxn ang="0">
                  <a:pos x="106" y="122"/>
                </a:cxn>
                <a:cxn ang="0">
                  <a:pos x="104" y="124"/>
                </a:cxn>
                <a:cxn ang="0">
                  <a:pos x="100" y="126"/>
                </a:cxn>
                <a:cxn ang="0">
                  <a:pos x="98" y="128"/>
                </a:cxn>
                <a:cxn ang="0">
                  <a:pos x="94" y="132"/>
                </a:cxn>
                <a:cxn ang="0">
                  <a:pos x="92" y="138"/>
                </a:cxn>
                <a:cxn ang="0">
                  <a:pos x="88" y="142"/>
                </a:cxn>
                <a:cxn ang="0">
                  <a:pos x="84" y="146"/>
                </a:cxn>
                <a:cxn ang="0">
                  <a:pos x="78" y="148"/>
                </a:cxn>
                <a:cxn ang="0">
                  <a:pos x="72" y="146"/>
                </a:cxn>
                <a:cxn ang="0">
                  <a:pos x="68" y="142"/>
                </a:cxn>
                <a:cxn ang="0">
                  <a:pos x="62" y="140"/>
                </a:cxn>
                <a:cxn ang="0">
                  <a:pos x="56" y="138"/>
                </a:cxn>
                <a:cxn ang="0">
                  <a:pos x="52" y="142"/>
                </a:cxn>
                <a:cxn ang="0">
                  <a:pos x="44" y="150"/>
                </a:cxn>
                <a:cxn ang="0">
                  <a:pos x="36" y="162"/>
                </a:cxn>
                <a:cxn ang="0">
                  <a:pos x="28" y="168"/>
                </a:cxn>
                <a:cxn ang="0">
                  <a:pos x="12" y="168"/>
                </a:cxn>
                <a:cxn ang="0">
                  <a:pos x="14" y="160"/>
                </a:cxn>
                <a:cxn ang="0">
                  <a:pos x="16" y="152"/>
                </a:cxn>
                <a:cxn ang="0">
                  <a:pos x="16" y="146"/>
                </a:cxn>
                <a:cxn ang="0">
                  <a:pos x="14" y="142"/>
                </a:cxn>
                <a:cxn ang="0">
                  <a:pos x="6" y="134"/>
                </a:cxn>
                <a:cxn ang="0">
                  <a:pos x="0" y="132"/>
                </a:cxn>
                <a:cxn ang="0">
                  <a:pos x="0" y="78"/>
                </a:cxn>
                <a:cxn ang="0">
                  <a:pos x="20" y="78"/>
                </a:cxn>
                <a:cxn ang="0">
                  <a:pos x="20" y="10"/>
                </a:cxn>
                <a:cxn ang="0">
                  <a:pos x="42" y="8"/>
                </a:cxn>
                <a:cxn ang="0">
                  <a:pos x="60" y="6"/>
                </a:cxn>
                <a:cxn ang="0">
                  <a:pos x="64" y="12"/>
                </a:cxn>
                <a:cxn ang="0">
                  <a:pos x="78" y="6"/>
                </a:cxn>
                <a:cxn ang="0">
                  <a:pos x="82" y="2"/>
                </a:cxn>
                <a:cxn ang="0">
                  <a:pos x="88" y="0"/>
                </a:cxn>
                <a:cxn ang="0">
                  <a:pos x="92" y="0"/>
                </a:cxn>
                <a:cxn ang="0">
                  <a:pos x="94" y="2"/>
                </a:cxn>
                <a:cxn ang="0">
                  <a:pos x="94" y="8"/>
                </a:cxn>
              </a:cxnLst>
              <a:rect l="0" t="0" r="r" b="b"/>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4" name="Freeform 93"/>
            <p:cNvSpPr>
              <a:spLocks/>
            </p:cNvSpPr>
            <p:nvPr/>
          </p:nvSpPr>
          <p:spPr bwMode="auto">
            <a:xfrm>
              <a:off x="4142603" y="3460610"/>
              <a:ext cx="160763" cy="146111"/>
            </a:xfrm>
            <a:custGeom>
              <a:avLst/>
              <a:gdLst/>
              <a:ahLst/>
              <a:cxnLst>
                <a:cxn ang="0">
                  <a:pos x="6" y="78"/>
                </a:cxn>
                <a:cxn ang="0">
                  <a:pos x="4" y="74"/>
                </a:cxn>
                <a:cxn ang="0">
                  <a:pos x="4" y="68"/>
                </a:cxn>
                <a:cxn ang="0">
                  <a:pos x="4" y="62"/>
                </a:cxn>
                <a:cxn ang="0">
                  <a:pos x="16" y="62"/>
                </a:cxn>
                <a:cxn ang="0">
                  <a:pos x="28" y="60"/>
                </a:cxn>
                <a:cxn ang="0">
                  <a:pos x="28" y="58"/>
                </a:cxn>
                <a:cxn ang="0">
                  <a:pos x="34" y="60"/>
                </a:cxn>
                <a:cxn ang="0">
                  <a:pos x="42" y="62"/>
                </a:cxn>
                <a:cxn ang="0">
                  <a:pos x="46" y="60"/>
                </a:cxn>
                <a:cxn ang="0">
                  <a:pos x="50" y="58"/>
                </a:cxn>
                <a:cxn ang="0">
                  <a:pos x="38" y="56"/>
                </a:cxn>
                <a:cxn ang="0">
                  <a:pos x="32" y="54"/>
                </a:cxn>
                <a:cxn ang="0">
                  <a:pos x="30" y="50"/>
                </a:cxn>
                <a:cxn ang="0">
                  <a:pos x="26" y="52"/>
                </a:cxn>
                <a:cxn ang="0">
                  <a:pos x="24" y="54"/>
                </a:cxn>
                <a:cxn ang="0">
                  <a:pos x="22" y="56"/>
                </a:cxn>
                <a:cxn ang="0">
                  <a:pos x="18" y="58"/>
                </a:cxn>
                <a:cxn ang="0">
                  <a:pos x="6" y="56"/>
                </a:cxn>
                <a:cxn ang="0">
                  <a:pos x="6" y="52"/>
                </a:cxn>
                <a:cxn ang="0">
                  <a:pos x="8" y="46"/>
                </a:cxn>
                <a:cxn ang="0">
                  <a:pos x="6" y="40"/>
                </a:cxn>
                <a:cxn ang="0">
                  <a:pos x="4" y="36"/>
                </a:cxn>
                <a:cxn ang="0">
                  <a:pos x="2" y="32"/>
                </a:cxn>
                <a:cxn ang="0">
                  <a:pos x="0" y="30"/>
                </a:cxn>
                <a:cxn ang="0">
                  <a:pos x="2" y="24"/>
                </a:cxn>
                <a:cxn ang="0">
                  <a:pos x="4" y="16"/>
                </a:cxn>
                <a:cxn ang="0">
                  <a:pos x="10" y="4"/>
                </a:cxn>
                <a:cxn ang="0">
                  <a:pos x="14" y="4"/>
                </a:cxn>
                <a:cxn ang="0">
                  <a:pos x="16" y="4"/>
                </a:cxn>
                <a:cxn ang="0">
                  <a:pos x="20" y="4"/>
                </a:cxn>
                <a:cxn ang="0">
                  <a:pos x="22" y="2"/>
                </a:cxn>
                <a:cxn ang="0">
                  <a:pos x="26" y="0"/>
                </a:cxn>
                <a:cxn ang="0">
                  <a:pos x="30" y="0"/>
                </a:cxn>
                <a:cxn ang="0">
                  <a:pos x="38" y="2"/>
                </a:cxn>
                <a:cxn ang="0">
                  <a:pos x="46" y="6"/>
                </a:cxn>
                <a:cxn ang="0">
                  <a:pos x="52" y="8"/>
                </a:cxn>
                <a:cxn ang="0">
                  <a:pos x="54" y="14"/>
                </a:cxn>
                <a:cxn ang="0">
                  <a:pos x="64" y="28"/>
                </a:cxn>
                <a:cxn ang="0">
                  <a:pos x="68" y="32"/>
                </a:cxn>
                <a:cxn ang="0">
                  <a:pos x="74" y="36"/>
                </a:cxn>
                <a:cxn ang="0">
                  <a:pos x="72" y="36"/>
                </a:cxn>
                <a:cxn ang="0">
                  <a:pos x="76" y="48"/>
                </a:cxn>
                <a:cxn ang="0">
                  <a:pos x="80" y="58"/>
                </a:cxn>
                <a:cxn ang="0">
                  <a:pos x="82" y="66"/>
                </a:cxn>
                <a:cxn ang="0">
                  <a:pos x="82" y="72"/>
                </a:cxn>
                <a:cxn ang="0">
                  <a:pos x="82" y="80"/>
                </a:cxn>
                <a:cxn ang="0">
                  <a:pos x="80" y="80"/>
                </a:cxn>
                <a:cxn ang="0">
                  <a:pos x="74" y="82"/>
                </a:cxn>
                <a:cxn ang="0">
                  <a:pos x="68" y="80"/>
                </a:cxn>
                <a:cxn ang="0">
                  <a:pos x="62" y="78"/>
                </a:cxn>
                <a:cxn ang="0">
                  <a:pos x="56" y="76"/>
                </a:cxn>
                <a:cxn ang="0">
                  <a:pos x="50" y="74"/>
                </a:cxn>
                <a:cxn ang="0">
                  <a:pos x="38" y="74"/>
                </a:cxn>
                <a:cxn ang="0">
                  <a:pos x="26" y="76"/>
                </a:cxn>
                <a:cxn ang="0">
                  <a:pos x="18" y="78"/>
                </a:cxn>
                <a:cxn ang="0">
                  <a:pos x="6" y="78"/>
                </a:cxn>
              </a:cxnLst>
              <a:rect l="0" t="0" r="r" b="b"/>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5" name="Freeform 94"/>
            <p:cNvSpPr>
              <a:spLocks/>
            </p:cNvSpPr>
            <p:nvPr/>
          </p:nvSpPr>
          <p:spPr bwMode="auto">
            <a:xfrm>
              <a:off x="4152863" y="3593731"/>
              <a:ext cx="88933" cy="42210"/>
            </a:xfrm>
            <a:custGeom>
              <a:avLst/>
              <a:gdLst/>
              <a:ahLst/>
              <a:cxnLst>
                <a:cxn ang="0">
                  <a:pos x="0" y="4"/>
                </a:cxn>
                <a:cxn ang="0">
                  <a:pos x="12" y="4"/>
                </a:cxn>
                <a:cxn ang="0">
                  <a:pos x="20" y="2"/>
                </a:cxn>
                <a:cxn ang="0">
                  <a:pos x="32" y="0"/>
                </a:cxn>
                <a:cxn ang="0">
                  <a:pos x="44" y="0"/>
                </a:cxn>
                <a:cxn ang="0">
                  <a:pos x="44" y="4"/>
                </a:cxn>
                <a:cxn ang="0">
                  <a:pos x="44" y="8"/>
                </a:cxn>
                <a:cxn ang="0">
                  <a:pos x="40" y="8"/>
                </a:cxn>
                <a:cxn ang="0">
                  <a:pos x="42" y="12"/>
                </a:cxn>
                <a:cxn ang="0">
                  <a:pos x="44" y="12"/>
                </a:cxn>
                <a:cxn ang="0">
                  <a:pos x="44" y="16"/>
                </a:cxn>
                <a:cxn ang="0">
                  <a:pos x="38" y="18"/>
                </a:cxn>
                <a:cxn ang="0">
                  <a:pos x="34" y="20"/>
                </a:cxn>
                <a:cxn ang="0">
                  <a:pos x="30" y="22"/>
                </a:cxn>
                <a:cxn ang="0">
                  <a:pos x="26" y="24"/>
                </a:cxn>
                <a:cxn ang="0">
                  <a:pos x="20" y="16"/>
                </a:cxn>
                <a:cxn ang="0">
                  <a:pos x="18" y="14"/>
                </a:cxn>
                <a:cxn ang="0">
                  <a:pos x="16" y="12"/>
                </a:cxn>
                <a:cxn ang="0">
                  <a:pos x="8" y="8"/>
                </a:cxn>
                <a:cxn ang="0">
                  <a:pos x="0" y="4"/>
                </a:cxn>
              </a:cxnLst>
              <a:rect l="0" t="0" r="r" b="b"/>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6" name="Freeform 95"/>
            <p:cNvSpPr>
              <a:spLocks/>
            </p:cNvSpPr>
            <p:nvPr/>
          </p:nvSpPr>
          <p:spPr bwMode="auto">
            <a:xfrm>
              <a:off x="4205880" y="3593731"/>
              <a:ext cx="217202" cy="170463"/>
            </a:xfrm>
            <a:custGeom>
              <a:avLst/>
              <a:gdLst/>
              <a:ahLst/>
              <a:cxnLst>
                <a:cxn ang="0">
                  <a:pos x="32" y="60"/>
                </a:cxn>
                <a:cxn ang="0">
                  <a:pos x="44" y="48"/>
                </a:cxn>
                <a:cxn ang="0">
                  <a:pos x="56" y="48"/>
                </a:cxn>
                <a:cxn ang="0">
                  <a:pos x="62" y="54"/>
                </a:cxn>
                <a:cxn ang="0">
                  <a:pos x="66" y="68"/>
                </a:cxn>
                <a:cxn ang="0">
                  <a:pos x="74" y="76"/>
                </a:cxn>
                <a:cxn ang="0">
                  <a:pos x="84" y="78"/>
                </a:cxn>
                <a:cxn ang="0">
                  <a:pos x="86" y="96"/>
                </a:cxn>
                <a:cxn ang="0">
                  <a:pos x="96" y="96"/>
                </a:cxn>
                <a:cxn ang="0">
                  <a:pos x="102" y="96"/>
                </a:cxn>
                <a:cxn ang="0">
                  <a:pos x="106" y="84"/>
                </a:cxn>
                <a:cxn ang="0">
                  <a:pos x="104" y="80"/>
                </a:cxn>
                <a:cxn ang="0">
                  <a:pos x="102" y="76"/>
                </a:cxn>
                <a:cxn ang="0">
                  <a:pos x="110" y="72"/>
                </a:cxn>
                <a:cxn ang="0">
                  <a:pos x="106" y="64"/>
                </a:cxn>
                <a:cxn ang="0">
                  <a:pos x="106" y="46"/>
                </a:cxn>
                <a:cxn ang="0">
                  <a:pos x="110" y="44"/>
                </a:cxn>
                <a:cxn ang="0">
                  <a:pos x="102" y="40"/>
                </a:cxn>
                <a:cxn ang="0">
                  <a:pos x="94" y="14"/>
                </a:cxn>
                <a:cxn ang="0">
                  <a:pos x="84" y="6"/>
                </a:cxn>
                <a:cxn ang="0">
                  <a:pos x="80" y="10"/>
                </a:cxn>
                <a:cxn ang="0">
                  <a:pos x="60" y="8"/>
                </a:cxn>
                <a:cxn ang="0">
                  <a:pos x="48" y="6"/>
                </a:cxn>
                <a:cxn ang="0">
                  <a:pos x="36" y="6"/>
                </a:cxn>
                <a:cxn ang="0">
                  <a:pos x="24" y="2"/>
                </a:cxn>
                <a:cxn ang="0">
                  <a:pos x="18" y="4"/>
                </a:cxn>
                <a:cxn ang="0">
                  <a:pos x="14" y="8"/>
                </a:cxn>
                <a:cxn ang="0">
                  <a:pos x="18" y="12"/>
                </a:cxn>
                <a:cxn ang="0">
                  <a:pos x="12" y="18"/>
                </a:cxn>
                <a:cxn ang="0">
                  <a:pos x="4" y="22"/>
                </a:cxn>
                <a:cxn ang="0">
                  <a:pos x="16" y="42"/>
                </a:cxn>
                <a:cxn ang="0">
                  <a:pos x="28" y="66"/>
                </a:cxn>
              </a:cxnLst>
              <a:rect l="0" t="0" r="r" b="b"/>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7" name="Freeform 96"/>
            <p:cNvSpPr>
              <a:spLocks/>
            </p:cNvSpPr>
            <p:nvPr/>
          </p:nvSpPr>
          <p:spPr bwMode="auto">
            <a:xfrm>
              <a:off x="4260610" y="3674904"/>
              <a:ext cx="82092" cy="100654"/>
            </a:xfrm>
            <a:custGeom>
              <a:avLst/>
              <a:gdLst/>
              <a:ahLst/>
              <a:cxnLst>
                <a:cxn ang="0">
                  <a:pos x="24" y="56"/>
                </a:cxn>
                <a:cxn ang="0">
                  <a:pos x="18" y="50"/>
                </a:cxn>
                <a:cxn ang="0">
                  <a:pos x="12" y="46"/>
                </a:cxn>
                <a:cxn ang="0">
                  <a:pos x="6" y="38"/>
                </a:cxn>
                <a:cxn ang="0">
                  <a:pos x="2" y="30"/>
                </a:cxn>
                <a:cxn ang="0">
                  <a:pos x="0" y="20"/>
                </a:cxn>
                <a:cxn ang="0">
                  <a:pos x="4" y="14"/>
                </a:cxn>
                <a:cxn ang="0">
                  <a:pos x="10" y="8"/>
                </a:cxn>
                <a:cxn ang="0">
                  <a:pos x="16" y="2"/>
                </a:cxn>
                <a:cxn ang="0">
                  <a:pos x="22" y="0"/>
                </a:cxn>
                <a:cxn ang="0">
                  <a:pos x="28" y="2"/>
                </a:cxn>
                <a:cxn ang="0">
                  <a:pos x="32" y="4"/>
                </a:cxn>
                <a:cxn ang="0">
                  <a:pos x="34" y="8"/>
                </a:cxn>
                <a:cxn ang="0">
                  <a:pos x="36" y="14"/>
                </a:cxn>
                <a:cxn ang="0">
                  <a:pos x="38" y="22"/>
                </a:cxn>
                <a:cxn ang="0">
                  <a:pos x="42" y="32"/>
                </a:cxn>
                <a:cxn ang="0">
                  <a:pos x="40" y="36"/>
                </a:cxn>
                <a:cxn ang="0">
                  <a:pos x="38" y="42"/>
                </a:cxn>
                <a:cxn ang="0">
                  <a:pos x="34" y="48"/>
                </a:cxn>
                <a:cxn ang="0">
                  <a:pos x="28" y="52"/>
                </a:cxn>
                <a:cxn ang="0">
                  <a:pos x="24" y="56"/>
                </a:cxn>
              </a:cxnLst>
              <a:rect l="0" t="0" r="r" b="b"/>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8" name="Freeform 97"/>
            <p:cNvSpPr>
              <a:spLocks/>
            </p:cNvSpPr>
            <p:nvPr/>
          </p:nvSpPr>
          <p:spPr bwMode="auto">
            <a:xfrm>
              <a:off x="4306786" y="3725234"/>
              <a:ext cx="126558" cy="128253"/>
            </a:xfrm>
            <a:custGeom>
              <a:avLst/>
              <a:gdLst/>
              <a:ahLst/>
              <a:cxnLst>
                <a:cxn ang="0">
                  <a:pos x="62" y="72"/>
                </a:cxn>
                <a:cxn ang="0">
                  <a:pos x="54" y="70"/>
                </a:cxn>
                <a:cxn ang="0">
                  <a:pos x="50" y="66"/>
                </a:cxn>
                <a:cxn ang="0">
                  <a:pos x="40" y="56"/>
                </a:cxn>
                <a:cxn ang="0">
                  <a:pos x="20" y="44"/>
                </a:cxn>
                <a:cxn ang="0">
                  <a:pos x="0" y="28"/>
                </a:cxn>
                <a:cxn ang="0">
                  <a:pos x="2" y="26"/>
                </a:cxn>
                <a:cxn ang="0">
                  <a:pos x="4" y="24"/>
                </a:cxn>
                <a:cxn ang="0">
                  <a:pos x="10" y="20"/>
                </a:cxn>
                <a:cxn ang="0">
                  <a:pos x="14" y="14"/>
                </a:cxn>
                <a:cxn ang="0">
                  <a:pos x="16" y="8"/>
                </a:cxn>
                <a:cxn ang="0">
                  <a:pos x="18" y="4"/>
                </a:cxn>
                <a:cxn ang="0">
                  <a:pos x="22" y="2"/>
                </a:cxn>
                <a:cxn ang="0">
                  <a:pos x="24" y="0"/>
                </a:cxn>
                <a:cxn ang="0">
                  <a:pos x="32" y="4"/>
                </a:cxn>
                <a:cxn ang="0">
                  <a:pos x="32" y="16"/>
                </a:cxn>
                <a:cxn ang="0">
                  <a:pos x="34" y="22"/>
                </a:cxn>
                <a:cxn ang="0">
                  <a:pos x="38" y="22"/>
                </a:cxn>
                <a:cxn ang="0">
                  <a:pos x="44" y="22"/>
                </a:cxn>
                <a:cxn ang="0">
                  <a:pos x="50" y="22"/>
                </a:cxn>
                <a:cxn ang="0">
                  <a:pos x="50" y="24"/>
                </a:cxn>
                <a:cxn ang="0">
                  <a:pos x="50" y="28"/>
                </a:cxn>
                <a:cxn ang="0">
                  <a:pos x="50" y="34"/>
                </a:cxn>
                <a:cxn ang="0">
                  <a:pos x="50" y="38"/>
                </a:cxn>
                <a:cxn ang="0">
                  <a:pos x="50" y="42"/>
                </a:cxn>
                <a:cxn ang="0">
                  <a:pos x="56" y="46"/>
                </a:cxn>
                <a:cxn ang="0">
                  <a:pos x="62" y="48"/>
                </a:cxn>
                <a:cxn ang="0">
                  <a:pos x="64" y="52"/>
                </a:cxn>
                <a:cxn ang="0">
                  <a:pos x="64" y="54"/>
                </a:cxn>
                <a:cxn ang="0">
                  <a:pos x="62" y="70"/>
                </a:cxn>
                <a:cxn ang="0">
                  <a:pos x="62" y="72"/>
                </a:cxn>
              </a:cxnLst>
              <a:rect l="0" t="0" r="r" b="b"/>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9" name="Freeform 98"/>
            <p:cNvSpPr>
              <a:spLocks/>
            </p:cNvSpPr>
            <p:nvPr/>
          </p:nvSpPr>
          <p:spPr bwMode="auto">
            <a:xfrm>
              <a:off x="4489782" y="3514182"/>
              <a:ext cx="241145" cy="175334"/>
            </a:xfrm>
            <a:custGeom>
              <a:avLst/>
              <a:gdLst/>
              <a:ahLst/>
              <a:cxnLst>
                <a:cxn ang="0">
                  <a:pos x="122" y="48"/>
                </a:cxn>
                <a:cxn ang="0">
                  <a:pos x="120" y="44"/>
                </a:cxn>
                <a:cxn ang="0">
                  <a:pos x="114" y="42"/>
                </a:cxn>
                <a:cxn ang="0">
                  <a:pos x="108" y="42"/>
                </a:cxn>
                <a:cxn ang="0">
                  <a:pos x="104" y="38"/>
                </a:cxn>
                <a:cxn ang="0">
                  <a:pos x="104" y="34"/>
                </a:cxn>
                <a:cxn ang="0">
                  <a:pos x="104" y="30"/>
                </a:cxn>
                <a:cxn ang="0">
                  <a:pos x="104" y="26"/>
                </a:cxn>
                <a:cxn ang="0">
                  <a:pos x="102" y="22"/>
                </a:cxn>
                <a:cxn ang="0">
                  <a:pos x="98" y="18"/>
                </a:cxn>
                <a:cxn ang="0">
                  <a:pos x="94" y="16"/>
                </a:cxn>
                <a:cxn ang="0">
                  <a:pos x="90" y="10"/>
                </a:cxn>
                <a:cxn ang="0">
                  <a:pos x="90" y="0"/>
                </a:cxn>
                <a:cxn ang="0">
                  <a:pos x="68" y="6"/>
                </a:cxn>
                <a:cxn ang="0">
                  <a:pos x="46" y="14"/>
                </a:cxn>
                <a:cxn ang="0">
                  <a:pos x="42" y="16"/>
                </a:cxn>
                <a:cxn ang="0">
                  <a:pos x="40" y="18"/>
                </a:cxn>
                <a:cxn ang="0">
                  <a:pos x="38" y="24"/>
                </a:cxn>
                <a:cxn ang="0">
                  <a:pos x="34" y="30"/>
                </a:cxn>
                <a:cxn ang="0">
                  <a:pos x="32" y="30"/>
                </a:cxn>
                <a:cxn ang="0">
                  <a:pos x="28" y="30"/>
                </a:cxn>
                <a:cxn ang="0">
                  <a:pos x="20" y="30"/>
                </a:cxn>
                <a:cxn ang="0">
                  <a:pos x="20" y="40"/>
                </a:cxn>
                <a:cxn ang="0">
                  <a:pos x="20" y="46"/>
                </a:cxn>
                <a:cxn ang="0">
                  <a:pos x="18" y="50"/>
                </a:cxn>
                <a:cxn ang="0">
                  <a:pos x="12" y="54"/>
                </a:cxn>
                <a:cxn ang="0">
                  <a:pos x="6" y="58"/>
                </a:cxn>
                <a:cxn ang="0">
                  <a:pos x="4" y="62"/>
                </a:cxn>
                <a:cxn ang="0">
                  <a:pos x="4" y="66"/>
                </a:cxn>
                <a:cxn ang="0">
                  <a:pos x="2" y="74"/>
                </a:cxn>
                <a:cxn ang="0">
                  <a:pos x="0" y="80"/>
                </a:cxn>
                <a:cxn ang="0">
                  <a:pos x="4" y="84"/>
                </a:cxn>
                <a:cxn ang="0">
                  <a:pos x="8" y="90"/>
                </a:cxn>
                <a:cxn ang="0">
                  <a:pos x="12" y="94"/>
                </a:cxn>
                <a:cxn ang="0">
                  <a:pos x="18" y="96"/>
                </a:cxn>
                <a:cxn ang="0">
                  <a:pos x="22" y="96"/>
                </a:cxn>
                <a:cxn ang="0">
                  <a:pos x="24" y="94"/>
                </a:cxn>
                <a:cxn ang="0">
                  <a:pos x="28" y="92"/>
                </a:cxn>
                <a:cxn ang="0">
                  <a:pos x="32" y="92"/>
                </a:cxn>
                <a:cxn ang="0">
                  <a:pos x="36" y="92"/>
                </a:cxn>
                <a:cxn ang="0">
                  <a:pos x="38" y="94"/>
                </a:cxn>
                <a:cxn ang="0">
                  <a:pos x="40" y="98"/>
                </a:cxn>
                <a:cxn ang="0">
                  <a:pos x="42" y="98"/>
                </a:cxn>
                <a:cxn ang="0">
                  <a:pos x="42" y="86"/>
                </a:cxn>
                <a:cxn ang="0">
                  <a:pos x="42" y="72"/>
                </a:cxn>
                <a:cxn ang="0">
                  <a:pos x="50" y="72"/>
                </a:cxn>
                <a:cxn ang="0">
                  <a:pos x="58" y="72"/>
                </a:cxn>
                <a:cxn ang="0">
                  <a:pos x="76" y="72"/>
                </a:cxn>
                <a:cxn ang="0">
                  <a:pos x="106" y="72"/>
                </a:cxn>
                <a:cxn ang="0">
                  <a:pos x="106" y="68"/>
                </a:cxn>
                <a:cxn ang="0">
                  <a:pos x="108" y="66"/>
                </a:cxn>
                <a:cxn ang="0">
                  <a:pos x="114" y="64"/>
                </a:cxn>
                <a:cxn ang="0">
                  <a:pos x="122" y="60"/>
                </a:cxn>
                <a:cxn ang="0">
                  <a:pos x="122" y="58"/>
                </a:cxn>
                <a:cxn ang="0">
                  <a:pos x="122" y="56"/>
                </a:cxn>
                <a:cxn ang="0">
                  <a:pos x="122" y="50"/>
                </a:cxn>
                <a:cxn ang="0">
                  <a:pos x="122" y="48"/>
                </a:cxn>
              </a:cxnLst>
              <a:rect l="0" t="0" r="r" b="b"/>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0" name="Freeform 99"/>
            <p:cNvSpPr>
              <a:spLocks/>
            </p:cNvSpPr>
            <p:nvPr/>
          </p:nvSpPr>
          <p:spPr bwMode="auto">
            <a:xfrm>
              <a:off x="4407689" y="3657047"/>
              <a:ext cx="176157" cy="196439"/>
            </a:xfrm>
            <a:custGeom>
              <a:avLst/>
              <a:gdLst/>
              <a:ahLst/>
              <a:cxnLst>
                <a:cxn ang="0">
                  <a:pos x="4" y="48"/>
                </a:cxn>
                <a:cxn ang="0">
                  <a:pos x="2" y="44"/>
                </a:cxn>
                <a:cxn ang="0">
                  <a:pos x="0" y="40"/>
                </a:cxn>
                <a:cxn ang="0">
                  <a:pos x="8" y="36"/>
                </a:cxn>
                <a:cxn ang="0">
                  <a:pos x="4" y="28"/>
                </a:cxn>
                <a:cxn ang="0">
                  <a:pos x="4" y="10"/>
                </a:cxn>
                <a:cxn ang="0">
                  <a:pos x="8" y="8"/>
                </a:cxn>
                <a:cxn ang="0">
                  <a:pos x="20" y="4"/>
                </a:cxn>
                <a:cxn ang="0">
                  <a:pos x="32" y="8"/>
                </a:cxn>
                <a:cxn ang="0">
                  <a:pos x="42" y="0"/>
                </a:cxn>
                <a:cxn ang="0">
                  <a:pos x="50" y="10"/>
                </a:cxn>
                <a:cxn ang="0">
                  <a:pos x="60" y="16"/>
                </a:cxn>
                <a:cxn ang="0">
                  <a:pos x="66" y="14"/>
                </a:cxn>
                <a:cxn ang="0">
                  <a:pos x="74" y="12"/>
                </a:cxn>
                <a:cxn ang="0">
                  <a:pos x="80" y="14"/>
                </a:cxn>
                <a:cxn ang="0">
                  <a:pos x="84" y="18"/>
                </a:cxn>
                <a:cxn ang="0">
                  <a:pos x="90" y="32"/>
                </a:cxn>
                <a:cxn ang="0">
                  <a:pos x="88" y="46"/>
                </a:cxn>
                <a:cxn ang="0">
                  <a:pos x="82" y="60"/>
                </a:cxn>
                <a:cxn ang="0">
                  <a:pos x="82" y="86"/>
                </a:cxn>
                <a:cxn ang="0">
                  <a:pos x="88" y="98"/>
                </a:cxn>
                <a:cxn ang="0">
                  <a:pos x="78" y="98"/>
                </a:cxn>
                <a:cxn ang="0">
                  <a:pos x="62" y="96"/>
                </a:cxn>
                <a:cxn ang="0">
                  <a:pos x="48" y="98"/>
                </a:cxn>
                <a:cxn ang="0">
                  <a:pos x="26" y="108"/>
                </a:cxn>
                <a:cxn ang="0">
                  <a:pos x="12" y="110"/>
                </a:cxn>
                <a:cxn ang="0">
                  <a:pos x="14" y="90"/>
                </a:cxn>
                <a:cxn ang="0">
                  <a:pos x="6" y="84"/>
                </a:cxn>
                <a:cxn ang="0">
                  <a:pos x="0" y="76"/>
                </a:cxn>
                <a:cxn ang="0">
                  <a:pos x="0" y="66"/>
                </a:cxn>
                <a:cxn ang="0">
                  <a:pos x="0" y="60"/>
                </a:cxn>
                <a:cxn ang="0">
                  <a:pos x="2" y="56"/>
                </a:cxn>
              </a:cxnLst>
              <a:rect l="0" t="0" r="r" b="b"/>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1" name="Freeform 100"/>
            <p:cNvSpPr>
              <a:spLocks/>
            </p:cNvSpPr>
            <p:nvPr/>
          </p:nvSpPr>
          <p:spPr bwMode="auto">
            <a:xfrm>
              <a:off x="4565033" y="3644060"/>
              <a:ext cx="138530" cy="199685"/>
            </a:xfrm>
            <a:custGeom>
              <a:avLst/>
              <a:gdLst/>
              <a:ahLst/>
              <a:cxnLst>
                <a:cxn ang="0">
                  <a:pos x="68" y="92"/>
                </a:cxn>
                <a:cxn ang="0">
                  <a:pos x="60" y="94"/>
                </a:cxn>
                <a:cxn ang="0">
                  <a:pos x="50" y="98"/>
                </a:cxn>
                <a:cxn ang="0">
                  <a:pos x="34" y="108"/>
                </a:cxn>
                <a:cxn ang="0">
                  <a:pos x="28" y="110"/>
                </a:cxn>
                <a:cxn ang="0">
                  <a:pos x="16" y="112"/>
                </a:cxn>
                <a:cxn ang="0">
                  <a:pos x="8" y="112"/>
                </a:cxn>
                <a:cxn ang="0">
                  <a:pos x="2" y="94"/>
                </a:cxn>
                <a:cxn ang="0">
                  <a:pos x="0" y="78"/>
                </a:cxn>
                <a:cxn ang="0">
                  <a:pos x="2" y="68"/>
                </a:cxn>
                <a:cxn ang="0">
                  <a:pos x="4" y="62"/>
                </a:cxn>
                <a:cxn ang="0">
                  <a:pos x="8" y="54"/>
                </a:cxn>
                <a:cxn ang="0">
                  <a:pos x="10" y="44"/>
                </a:cxn>
                <a:cxn ang="0">
                  <a:pos x="10" y="40"/>
                </a:cxn>
                <a:cxn ang="0">
                  <a:pos x="8" y="36"/>
                </a:cxn>
                <a:cxn ang="0">
                  <a:pos x="4" y="26"/>
                </a:cxn>
                <a:cxn ang="0">
                  <a:pos x="4" y="14"/>
                </a:cxn>
                <a:cxn ang="0">
                  <a:pos x="4" y="0"/>
                </a:cxn>
                <a:cxn ang="0">
                  <a:pos x="12" y="0"/>
                </a:cxn>
                <a:cxn ang="0">
                  <a:pos x="20" y="0"/>
                </a:cxn>
                <a:cxn ang="0">
                  <a:pos x="38" y="0"/>
                </a:cxn>
                <a:cxn ang="0">
                  <a:pos x="50" y="0"/>
                </a:cxn>
                <a:cxn ang="0">
                  <a:pos x="52" y="6"/>
                </a:cxn>
                <a:cxn ang="0">
                  <a:pos x="54" y="12"/>
                </a:cxn>
                <a:cxn ang="0">
                  <a:pos x="56" y="14"/>
                </a:cxn>
                <a:cxn ang="0">
                  <a:pos x="56" y="20"/>
                </a:cxn>
                <a:cxn ang="0">
                  <a:pos x="56" y="26"/>
                </a:cxn>
                <a:cxn ang="0">
                  <a:pos x="56" y="28"/>
                </a:cxn>
                <a:cxn ang="0">
                  <a:pos x="56" y="30"/>
                </a:cxn>
                <a:cxn ang="0">
                  <a:pos x="58" y="36"/>
                </a:cxn>
                <a:cxn ang="0">
                  <a:pos x="58" y="40"/>
                </a:cxn>
                <a:cxn ang="0">
                  <a:pos x="58" y="44"/>
                </a:cxn>
                <a:cxn ang="0">
                  <a:pos x="60" y="50"/>
                </a:cxn>
                <a:cxn ang="0">
                  <a:pos x="60" y="74"/>
                </a:cxn>
                <a:cxn ang="0">
                  <a:pos x="56" y="76"/>
                </a:cxn>
                <a:cxn ang="0">
                  <a:pos x="62" y="84"/>
                </a:cxn>
                <a:cxn ang="0">
                  <a:pos x="70" y="92"/>
                </a:cxn>
                <a:cxn ang="0">
                  <a:pos x="68" y="92"/>
                </a:cxn>
              </a:cxnLst>
              <a:rect l="0" t="0" r="r" b="b"/>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2" name="Freeform 101"/>
            <p:cNvSpPr>
              <a:spLocks/>
            </p:cNvSpPr>
            <p:nvPr/>
          </p:nvSpPr>
          <p:spPr bwMode="auto">
            <a:xfrm>
              <a:off x="4662518" y="3644059"/>
              <a:ext cx="61569" cy="163969"/>
            </a:xfrm>
            <a:custGeom>
              <a:avLst/>
              <a:gdLst/>
              <a:ahLst/>
              <a:cxnLst>
                <a:cxn ang="0">
                  <a:pos x="20" y="92"/>
                </a:cxn>
                <a:cxn ang="0">
                  <a:pos x="12" y="84"/>
                </a:cxn>
                <a:cxn ang="0">
                  <a:pos x="6" y="76"/>
                </a:cxn>
                <a:cxn ang="0">
                  <a:pos x="10" y="74"/>
                </a:cxn>
                <a:cxn ang="0">
                  <a:pos x="10" y="50"/>
                </a:cxn>
                <a:cxn ang="0">
                  <a:pos x="8" y="44"/>
                </a:cxn>
                <a:cxn ang="0">
                  <a:pos x="8" y="40"/>
                </a:cxn>
                <a:cxn ang="0">
                  <a:pos x="8" y="36"/>
                </a:cxn>
                <a:cxn ang="0">
                  <a:pos x="6" y="30"/>
                </a:cxn>
                <a:cxn ang="0">
                  <a:pos x="6" y="28"/>
                </a:cxn>
                <a:cxn ang="0">
                  <a:pos x="6" y="26"/>
                </a:cxn>
                <a:cxn ang="0">
                  <a:pos x="6" y="20"/>
                </a:cxn>
                <a:cxn ang="0">
                  <a:pos x="6" y="14"/>
                </a:cxn>
                <a:cxn ang="0">
                  <a:pos x="4" y="12"/>
                </a:cxn>
                <a:cxn ang="0">
                  <a:pos x="2" y="6"/>
                </a:cxn>
                <a:cxn ang="0">
                  <a:pos x="0" y="0"/>
                </a:cxn>
                <a:cxn ang="0">
                  <a:pos x="18" y="0"/>
                </a:cxn>
                <a:cxn ang="0">
                  <a:pos x="14" y="4"/>
                </a:cxn>
                <a:cxn ang="0">
                  <a:pos x="14" y="10"/>
                </a:cxn>
                <a:cxn ang="0">
                  <a:pos x="14" y="12"/>
                </a:cxn>
                <a:cxn ang="0">
                  <a:pos x="16" y="16"/>
                </a:cxn>
                <a:cxn ang="0">
                  <a:pos x="24" y="22"/>
                </a:cxn>
                <a:cxn ang="0">
                  <a:pos x="24" y="26"/>
                </a:cxn>
                <a:cxn ang="0">
                  <a:pos x="24" y="40"/>
                </a:cxn>
                <a:cxn ang="0">
                  <a:pos x="26" y="52"/>
                </a:cxn>
                <a:cxn ang="0">
                  <a:pos x="26" y="64"/>
                </a:cxn>
                <a:cxn ang="0">
                  <a:pos x="28" y="84"/>
                </a:cxn>
                <a:cxn ang="0">
                  <a:pos x="28" y="86"/>
                </a:cxn>
                <a:cxn ang="0">
                  <a:pos x="30" y="88"/>
                </a:cxn>
                <a:cxn ang="0">
                  <a:pos x="20" y="92"/>
                </a:cxn>
              </a:cxnLst>
              <a:rect l="0" t="0" r="r" b="b"/>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3" name="Freeform 102"/>
            <p:cNvSpPr>
              <a:spLocks/>
            </p:cNvSpPr>
            <p:nvPr/>
          </p:nvSpPr>
          <p:spPr bwMode="auto">
            <a:xfrm>
              <a:off x="4691591" y="3603472"/>
              <a:ext cx="90643" cy="196439"/>
            </a:xfrm>
            <a:custGeom>
              <a:avLst/>
              <a:gdLst/>
              <a:ahLst/>
              <a:cxnLst>
                <a:cxn ang="0">
                  <a:pos x="16" y="110"/>
                </a:cxn>
                <a:cxn ang="0">
                  <a:pos x="30" y="104"/>
                </a:cxn>
                <a:cxn ang="0">
                  <a:pos x="30" y="60"/>
                </a:cxn>
                <a:cxn ang="0">
                  <a:pos x="40" y="46"/>
                </a:cxn>
                <a:cxn ang="0">
                  <a:pos x="44" y="36"/>
                </a:cxn>
                <a:cxn ang="0">
                  <a:pos x="46" y="30"/>
                </a:cxn>
                <a:cxn ang="0">
                  <a:pos x="44" y="18"/>
                </a:cxn>
                <a:cxn ang="0">
                  <a:pos x="40" y="10"/>
                </a:cxn>
                <a:cxn ang="0">
                  <a:pos x="34" y="6"/>
                </a:cxn>
                <a:cxn ang="0">
                  <a:pos x="30" y="0"/>
                </a:cxn>
                <a:cxn ang="0">
                  <a:pos x="20" y="2"/>
                </a:cxn>
                <a:cxn ang="0">
                  <a:pos x="20" y="0"/>
                </a:cxn>
                <a:cxn ang="0">
                  <a:pos x="20" y="6"/>
                </a:cxn>
                <a:cxn ang="0">
                  <a:pos x="20" y="8"/>
                </a:cxn>
                <a:cxn ang="0">
                  <a:pos x="20" y="10"/>
                </a:cxn>
                <a:cxn ang="0">
                  <a:pos x="12" y="14"/>
                </a:cxn>
                <a:cxn ang="0">
                  <a:pos x="6" y="16"/>
                </a:cxn>
                <a:cxn ang="0">
                  <a:pos x="4" y="18"/>
                </a:cxn>
                <a:cxn ang="0">
                  <a:pos x="4" y="22"/>
                </a:cxn>
                <a:cxn ang="0">
                  <a:pos x="0" y="26"/>
                </a:cxn>
                <a:cxn ang="0">
                  <a:pos x="0" y="32"/>
                </a:cxn>
                <a:cxn ang="0">
                  <a:pos x="0" y="34"/>
                </a:cxn>
                <a:cxn ang="0">
                  <a:pos x="2" y="38"/>
                </a:cxn>
                <a:cxn ang="0">
                  <a:pos x="10" y="44"/>
                </a:cxn>
                <a:cxn ang="0">
                  <a:pos x="10" y="48"/>
                </a:cxn>
                <a:cxn ang="0">
                  <a:pos x="10" y="62"/>
                </a:cxn>
                <a:cxn ang="0">
                  <a:pos x="12" y="74"/>
                </a:cxn>
                <a:cxn ang="0">
                  <a:pos x="12" y="86"/>
                </a:cxn>
                <a:cxn ang="0">
                  <a:pos x="14" y="106"/>
                </a:cxn>
                <a:cxn ang="0">
                  <a:pos x="16" y="110"/>
                </a:cxn>
              </a:cxnLst>
              <a:rect l="0" t="0" r="r" b="b"/>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4" name="Freeform 103"/>
            <p:cNvSpPr>
              <a:spLocks/>
            </p:cNvSpPr>
            <p:nvPr/>
          </p:nvSpPr>
          <p:spPr bwMode="auto">
            <a:xfrm>
              <a:off x="4749741" y="3549898"/>
              <a:ext cx="374545" cy="311704"/>
            </a:xfrm>
            <a:custGeom>
              <a:avLst/>
              <a:gdLst/>
              <a:ahLst/>
              <a:cxnLst>
                <a:cxn ang="0">
                  <a:pos x="74" y="170"/>
                </a:cxn>
                <a:cxn ang="0">
                  <a:pos x="52" y="172"/>
                </a:cxn>
                <a:cxn ang="0">
                  <a:pos x="40" y="152"/>
                </a:cxn>
                <a:cxn ang="0">
                  <a:pos x="32" y="138"/>
                </a:cxn>
                <a:cxn ang="0">
                  <a:pos x="18" y="132"/>
                </a:cxn>
                <a:cxn ang="0">
                  <a:pos x="0" y="90"/>
                </a:cxn>
                <a:cxn ang="0">
                  <a:pos x="14" y="66"/>
                </a:cxn>
                <a:cxn ang="0">
                  <a:pos x="14" y="48"/>
                </a:cxn>
                <a:cxn ang="0">
                  <a:pos x="14" y="26"/>
                </a:cxn>
                <a:cxn ang="0">
                  <a:pos x="22" y="8"/>
                </a:cxn>
                <a:cxn ang="0">
                  <a:pos x="34" y="0"/>
                </a:cxn>
                <a:cxn ang="0">
                  <a:pos x="46" y="0"/>
                </a:cxn>
                <a:cxn ang="0">
                  <a:pos x="56" y="8"/>
                </a:cxn>
                <a:cxn ang="0">
                  <a:pos x="64" y="14"/>
                </a:cxn>
                <a:cxn ang="0">
                  <a:pos x="72" y="14"/>
                </a:cxn>
                <a:cxn ang="0">
                  <a:pos x="74" y="10"/>
                </a:cxn>
                <a:cxn ang="0">
                  <a:pos x="86" y="10"/>
                </a:cxn>
                <a:cxn ang="0">
                  <a:pos x="94" y="16"/>
                </a:cxn>
                <a:cxn ang="0">
                  <a:pos x="108" y="16"/>
                </a:cxn>
                <a:cxn ang="0">
                  <a:pos x="120" y="10"/>
                </a:cxn>
                <a:cxn ang="0">
                  <a:pos x="134" y="8"/>
                </a:cxn>
                <a:cxn ang="0">
                  <a:pos x="142" y="10"/>
                </a:cxn>
                <a:cxn ang="0">
                  <a:pos x="155" y="10"/>
                </a:cxn>
                <a:cxn ang="0">
                  <a:pos x="171" y="0"/>
                </a:cxn>
                <a:cxn ang="0">
                  <a:pos x="179" y="10"/>
                </a:cxn>
                <a:cxn ang="0">
                  <a:pos x="185" y="26"/>
                </a:cxn>
                <a:cxn ang="0">
                  <a:pos x="187" y="46"/>
                </a:cxn>
                <a:cxn ang="0">
                  <a:pos x="179" y="46"/>
                </a:cxn>
                <a:cxn ang="0">
                  <a:pos x="171" y="70"/>
                </a:cxn>
                <a:cxn ang="0">
                  <a:pos x="161" y="92"/>
                </a:cxn>
                <a:cxn ang="0">
                  <a:pos x="157" y="96"/>
                </a:cxn>
                <a:cxn ang="0">
                  <a:pos x="153" y="98"/>
                </a:cxn>
                <a:cxn ang="0">
                  <a:pos x="146" y="120"/>
                </a:cxn>
                <a:cxn ang="0">
                  <a:pos x="138" y="134"/>
                </a:cxn>
                <a:cxn ang="0">
                  <a:pos x="132" y="134"/>
                </a:cxn>
                <a:cxn ang="0">
                  <a:pos x="128" y="124"/>
                </a:cxn>
                <a:cxn ang="0">
                  <a:pos x="116" y="130"/>
                </a:cxn>
                <a:cxn ang="0">
                  <a:pos x="104" y="138"/>
                </a:cxn>
                <a:cxn ang="0">
                  <a:pos x="98" y="150"/>
                </a:cxn>
                <a:cxn ang="0">
                  <a:pos x="96" y="168"/>
                </a:cxn>
                <a:cxn ang="0">
                  <a:pos x="90" y="168"/>
                </a:cxn>
              </a:cxnLst>
              <a:rect l="0" t="0" r="r" b="b"/>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5" name="Freeform 104"/>
            <p:cNvSpPr>
              <a:spLocks/>
            </p:cNvSpPr>
            <p:nvPr/>
          </p:nvSpPr>
          <p:spPr bwMode="auto">
            <a:xfrm>
              <a:off x="4929317" y="3567756"/>
              <a:ext cx="249696" cy="371772"/>
            </a:xfrm>
            <a:custGeom>
              <a:avLst/>
              <a:gdLst/>
              <a:ahLst/>
              <a:cxnLst>
                <a:cxn ang="0">
                  <a:pos x="6" y="148"/>
                </a:cxn>
                <a:cxn ang="0">
                  <a:pos x="10" y="136"/>
                </a:cxn>
                <a:cxn ang="0">
                  <a:pos x="20" y="124"/>
                </a:cxn>
                <a:cxn ang="0">
                  <a:pos x="32" y="116"/>
                </a:cxn>
                <a:cxn ang="0">
                  <a:pos x="40" y="122"/>
                </a:cxn>
                <a:cxn ang="0">
                  <a:pos x="44" y="126"/>
                </a:cxn>
                <a:cxn ang="0">
                  <a:pos x="52" y="120"/>
                </a:cxn>
                <a:cxn ang="0">
                  <a:pos x="61" y="98"/>
                </a:cxn>
                <a:cxn ang="0">
                  <a:pos x="65" y="88"/>
                </a:cxn>
                <a:cxn ang="0">
                  <a:pos x="69" y="84"/>
                </a:cxn>
                <a:cxn ang="0">
                  <a:pos x="75" y="72"/>
                </a:cxn>
                <a:cxn ang="0">
                  <a:pos x="85" y="50"/>
                </a:cxn>
                <a:cxn ang="0">
                  <a:pos x="93" y="36"/>
                </a:cxn>
                <a:cxn ang="0">
                  <a:pos x="99" y="20"/>
                </a:cxn>
                <a:cxn ang="0">
                  <a:pos x="93" y="12"/>
                </a:cxn>
                <a:cxn ang="0">
                  <a:pos x="91" y="2"/>
                </a:cxn>
                <a:cxn ang="0">
                  <a:pos x="97" y="6"/>
                </a:cxn>
                <a:cxn ang="0">
                  <a:pos x="107" y="20"/>
                </a:cxn>
                <a:cxn ang="0">
                  <a:pos x="107" y="44"/>
                </a:cxn>
                <a:cxn ang="0">
                  <a:pos x="109" y="54"/>
                </a:cxn>
                <a:cxn ang="0">
                  <a:pos x="99" y="60"/>
                </a:cxn>
                <a:cxn ang="0">
                  <a:pos x="91" y="64"/>
                </a:cxn>
                <a:cxn ang="0">
                  <a:pos x="93" y="70"/>
                </a:cxn>
                <a:cxn ang="0">
                  <a:pos x="111" y="88"/>
                </a:cxn>
                <a:cxn ang="0">
                  <a:pos x="117" y="106"/>
                </a:cxn>
                <a:cxn ang="0">
                  <a:pos x="107" y="116"/>
                </a:cxn>
                <a:cxn ang="0">
                  <a:pos x="99" y="136"/>
                </a:cxn>
                <a:cxn ang="0">
                  <a:pos x="101" y="154"/>
                </a:cxn>
                <a:cxn ang="0">
                  <a:pos x="119" y="182"/>
                </a:cxn>
                <a:cxn ang="0">
                  <a:pos x="127" y="208"/>
                </a:cxn>
                <a:cxn ang="0">
                  <a:pos x="111" y="208"/>
                </a:cxn>
                <a:cxn ang="0">
                  <a:pos x="103" y="204"/>
                </a:cxn>
                <a:cxn ang="0">
                  <a:pos x="81" y="202"/>
                </a:cxn>
                <a:cxn ang="0">
                  <a:pos x="46" y="204"/>
                </a:cxn>
                <a:cxn ang="0">
                  <a:pos x="24" y="198"/>
                </a:cxn>
                <a:cxn ang="0">
                  <a:pos x="22" y="182"/>
                </a:cxn>
                <a:cxn ang="0">
                  <a:pos x="24" y="168"/>
                </a:cxn>
                <a:cxn ang="0">
                  <a:pos x="10" y="164"/>
                </a:cxn>
                <a:cxn ang="0">
                  <a:pos x="0" y="158"/>
                </a:cxn>
              </a:cxnLst>
              <a:rect l="0" t="0" r="r" b="b"/>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6" name="Freeform 105"/>
            <p:cNvSpPr>
              <a:spLocks/>
            </p:cNvSpPr>
            <p:nvPr/>
          </p:nvSpPr>
          <p:spPr bwMode="auto">
            <a:xfrm>
              <a:off x="4948129" y="3924920"/>
              <a:ext cx="176157" cy="196439"/>
            </a:xfrm>
            <a:custGeom>
              <a:avLst/>
              <a:gdLst/>
              <a:ahLst/>
              <a:cxnLst>
                <a:cxn ang="0">
                  <a:pos x="36" y="24"/>
                </a:cxn>
                <a:cxn ang="0">
                  <a:pos x="26" y="24"/>
                </a:cxn>
                <a:cxn ang="0">
                  <a:pos x="20" y="24"/>
                </a:cxn>
                <a:cxn ang="0">
                  <a:pos x="8" y="22"/>
                </a:cxn>
                <a:cxn ang="0">
                  <a:pos x="2" y="44"/>
                </a:cxn>
                <a:cxn ang="0">
                  <a:pos x="2" y="50"/>
                </a:cxn>
                <a:cxn ang="0">
                  <a:pos x="0" y="58"/>
                </a:cxn>
                <a:cxn ang="0">
                  <a:pos x="0" y="70"/>
                </a:cxn>
                <a:cxn ang="0">
                  <a:pos x="4" y="76"/>
                </a:cxn>
                <a:cxn ang="0">
                  <a:pos x="8" y="82"/>
                </a:cxn>
                <a:cxn ang="0">
                  <a:pos x="14" y="88"/>
                </a:cxn>
                <a:cxn ang="0">
                  <a:pos x="30" y="100"/>
                </a:cxn>
                <a:cxn ang="0">
                  <a:pos x="34" y="104"/>
                </a:cxn>
                <a:cxn ang="0">
                  <a:pos x="38" y="110"/>
                </a:cxn>
                <a:cxn ang="0">
                  <a:pos x="42" y="108"/>
                </a:cxn>
                <a:cxn ang="0">
                  <a:pos x="44" y="106"/>
                </a:cxn>
                <a:cxn ang="0">
                  <a:pos x="46" y="104"/>
                </a:cxn>
                <a:cxn ang="0">
                  <a:pos x="44" y="100"/>
                </a:cxn>
                <a:cxn ang="0">
                  <a:pos x="42" y="98"/>
                </a:cxn>
                <a:cxn ang="0">
                  <a:pos x="42" y="96"/>
                </a:cxn>
                <a:cxn ang="0">
                  <a:pos x="44" y="90"/>
                </a:cxn>
                <a:cxn ang="0">
                  <a:pos x="46" y="88"/>
                </a:cxn>
                <a:cxn ang="0">
                  <a:pos x="55" y="84"/>
                </a:cxn>
                <a:cxn ang="0">
                  <a:pos x="55" y="80"/>
                </a:cxn>
                <a:cxn ang="0">
                  <a:pos x="59" y="76"/>
                </a:cxn>
                <a:cxn ang="0">
                  <a:pos x="63" y="78"/>
                </a:cxn>
                <a:cxn ang="0">
                  <a:pos x="65" y="82"/>
                </a:cxn>
                <a:cxn ang="0">
                  <a:pos x="67" y="86"/>
                </a:cxn>
                <a:cxn ang="0">
                  <a:pos x="71" y="88"/>
                </a:cxn>
                <a:cxn ang="0">
                  <a:pos x="75" y="86"/>
                </a:cxn>
                <a:cxn ang="0">
                  <a:pos x="79" y="84"/>
                </a:cxn>
                <a:cxn ang="0">
                  <a:pos x="81" y="86"/>
                </a:cxn>
                <a:cxn ang="0">
                  <a:pos x="83" y="86"/>
                </a:cxn>
                <a:cxn ang="0">
                  <a:pos x="85" y="84"/>
                </a:cxn>
                <a:cxn ang="0">
                  <a:pos x="85" y="80"/>
                </a:cxn>
                <a:cxn ang="0">
                  <a:pos x="87" y="74"/>
                </a:cxn>
                <a:cxn ang="0">
                  <a:pos x="87" y="52"/>
                </a:cxn>
                <a:cxn ang="0">
                  <a:pos x="83" y="50"/>
                </a:cxn>
                <a:cxn ang="0">
                  <a:pos x="83" y="46"/>
                </a:cxn>
                <a:cxn ang="0">
                  <a:pos x="81" y="44"/>
                </a:cxn>
                <a:cxn ang="0">
                  <a:pos x="81" y="40"/>
                </a:cxn>
                <a:cxn ang="0">
                  <a:pos x="83" y="36"/>
                </a:cxn>
                <a:cxn ang="0">
                  <a:pos x="83" y="32"/>
                </a:cxn>
                <a:cxn ang="0">
                  <a:pos x="87" y="30"/>
                </a:cxn>
                <a:cxn ang="0">
                  <a:pos x="89" y="26"/>
                </a:cxn>
                <a:cxn ang="0">
                  <a:pos x="87" y="20"/>
                </a:cxn>
                <a:cxn ang="0">
                  <a:pos x="83" y="18"/>
                </a:cxn>
                <a:cxn ang="0">
                  <a:pos x="77" y="18"/>
                </a:cxn>
                <a:cxn ang="0">
                  <a:pos x="69" y="18"/>
                </a:cxn>
                <a:cxn ang="0">
                  <a:pos x="71" y="2"/>
                </a:cxn>
                <a:cxn ang="0">
                  <a:pos x="36" y="0"/>
                </a:cxn>
                <a:cxn ang="0">
                  <a:pos x="36" y="24"/>
                </a:cxn>
              </a:cxnLst>
              <a:rect l="0" t="0" r="r" b="b"/>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7" name="Freeform 106"/>
            <p:cNvSpPr>
              <a:spLocks/>
            </p:cNvSpPr>
            <p:nvPr/>
          </p:nvSpPr>
          <p:spPr bwMode="auto">
            <a:xfrm>
              <a:off x="5023380" y="3885954"/>
              <a:ext cx="230884" cy="275988"/>
            </a:xfrm>
            <a:custGeom>
              <a:avLst/>
              <a:gdLst/>
              <a:ahLst/>
              <a:cxnLst>
                <a:cxn ang="0">
                  <a:pos x="27" y="148"/>
                </a:cxn>
                <a:cxn ang="0">
                  <a:pos x="21" y="148"/>
                </a:cxn>
                <a:cxn ang="0">
                  <a:pos x="13" y="154"/>
                </a:cxn>
                <a:cxn ang="0">
                  <a:pos x="0" y="132"/>
                </a:cxn>
                <a:cxn ang="0">
                  <a:pos x="6" y="128"/>
                </a:cxn>
                <a:cxn ang="0">
                  <a:pos x="6" y="122"/>
                </a:cxn>
                <a:cxn ang="0">
                  <a:pos x="4" y="118"/>
                </a:cxn>
                <a:cxn ang="0">
                  <a:pos x="8" y="110"/>
                </a:cxn>
                <a:cxn ang="0">
                  <a:pos x="17" y="102"/>
                </a:cxn>
                <a:cxn ang="0">
                  <a:pos x="25" y="100"/>
                </a:cxn>
                <a:cxn ang="0">
                  <a:pos x="29" y="108"/>
                </a:cxn>
                <a:cxn ang="0">
                  <a:pos x="37" y="108"/>
                </a:cxn>
                <a:cxn ang="0">
                  <a:pos x="43" y="108"/>
                </a:cxn>
                <a:cxn ang="0">
                  <a:pos x="47" y="106"/>
                </a:cxn>
                <a:cxn ang="0">
                  <a:pos x="49" y="96"/>
                </a:cxn>
                <a:cxn ang="0">
                  <a:pos x="45" y="72"/>
                </a:cxn>
                <a:cxn ang="0">
                  <a:pos x="43" y="66"/>
                </a:cxn>
                <a:cxn ang="0">
                  <a:pos x="45" y="58"/>
                </a:cxn>
                <a:cxn ang="0">
                  <a:pos x="49" y="52"/>
                </a:cxn>
                <a:cxn ang="0">
                  <a:pos x="49" y="42"/>
                </a:cxn>
                <a:cxn ang="0">
                  <a:pos x="39" y="40"/>
                </a:cxn>
                <a:cxn ang="0">
                  <a:pos x="33" y="26"/>
                </a:cxn>
                <a:cxn ang="0">
                  <a:pos x="59" y="28"/>
                </a:cxn>
                <a:cxn ang="0">
                  <a:pos x="73" y="30"/>
                </a:cxn>
                <a:cxn ang="0">
                  <a:pos x="79" y="16"/>
                </a:cxn>
                <a:cxn ang="0">
                  <a:pos x="87" y="4"/>
                </a:cxn>
                <a:cxn ang="0">
                  <a:pos x="103" y="0"/>
                </a:cxn>
                <a:cxn ang="0">
                  <a:pos x="113" y="2"/>
                </a:cxn>
                <a:cxn ang="0">
                  <a:pos x="115" y="6"/>
                </a:cxn>
                <a:cxn ang="0">
                  <a:pos x="115" y="20"/>
                </a:cxn>
                <a:cxn ang="0">
                  <a:pos x="99" y="64"/>
                </a:cxn>
                <a:cxn ang="0">
                  <a:pos x="99" y="70"/>
                </a:cxn>
                <a:cxn ang="0">
                  <a:pos x="99" y="78"/>
                </a:cxn>
                <a:cxn ang="0">
                  <a:pos x="93" y="84"/>
                </a:cxn>
                <a:cxn ang="0">
                  <a:pos x="85" y="92"/>
                </a:cxn>
                <a:cxn ang="0">
                  <a:pos x="79" y="106"/>
                </a:cxn>
                <a:cxn ang="0">
                  <a:pos x="75" y="122"/>
                </a:cxn>
                <a:cxn ang="0">
                  <a:pos x="69" y="142"/>
                </a:cxn>
                <a:cxn ang="0">
                  <a:pos x="61" y="150"/>
                </a:cxn>
                <a:cxn ang="0">
                  <a:pos x="51" y="150"/>
                </a:cxn>
                <a:cxn ang="0">
                  <a:pos x="49" y="146"/>
                </a:cxn>
                <a:cxn ang="0">
                  <a:pos x="43" y="146"/>
                </a:cxn>
                <a:cxn ang="0">
                  <a:pos x="39" y="150"/>
                </a:cxn>
                <a:cxn ang="0">
                  <a:pos x="33" y="150"/>
                </a:cxn>
              </a:cxnLst>
              <a:rect l="0" t="0" r="r" b="b"/>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8" name="Freeform 107"/>
            <p:cNvSpPr>
              <a:spLocks/>
            </p:cNvSpPr>
            <p:nvPr/>
          </p:nvSpPr>
          <p:spPr bwMode="auto">
            <a:xfrm>
              <a:off x="5035352" y="4561316"/>
              <a:ext cx="415591" cy="386383"/>
            </a:xfrm>
            <a:custGeom>
              <a:avLst/>
              <a:gdLst/>
              <a:ahLst/>
              <a:cxnLst>
                <a:cxn ang="0">
                  <a:pos x="181" y="8"/>
                </a:cxn>
                <a:cxn ang="0">
                  <a:pos x="159" y="16"/>
                </a:cxn>
                <a:cxn ang="0">
                  <a:pos x="117" y="16"/>
                </a:cxn>
                <a:cxn ang="0">
                  <a:pos x="107" y="12"/>
                </a:cxn>
                <a:cxn ang="0">
                  <a:pos x="105" y="10"/>
                </a:cxn>
                <a:cxn ang="0">
                  <a:pos x="101" y="6"/>
                </a:cxn>
                <a:cxn ang="0">
                  <a:pos x="33" y="6"/>
                </a:cxn>
                <a:cxn ang="0">
                  <a:pos x="27" y="2"/>
                </a:cxn>
                <a:cxn ang="0">
                  <a:pos x="25" y="0"/>
                </a:cxn>
                <a:cxn ang="0">
                  <a:pos x="21" y="0"/>
                </a:cxn>
                <a:cxn ang="0">
                  <a:pos x="11" y="2"/>
                </a:cxn>
                <a:cxn ang="0">
                  <a:pos x="4" y="2"/>
                </a:cxn>
                <a:cxn ang="0">
                  <a:pos x="0" y="0"/>
                </a:cxn>
                <a:cxn ang="0">
                  <a:pos x="2" y="16"/>
                </a:cxn>
                <a:cxn ang="0">
                  <a:pos x="7" y="30"/>
                </a:cxn>
                <a:cxn ang="0">
                  <a:pos x="13" y="42"/>
                </a:cxn>
                <a:cxn ang="0">
                  <a:pos x="21" y="54"/>
                </a:cxn>
                <a:cxn ang="0">
                  <a:pos x="29" y="66"/>
                </a:cxn>
                <a:cxn ang="0">
                  <a:pos x="37" y="76"/>
                </a:cxn>
                <a:cxn ang="0">
                  <a:pos x="39" y="90"/>
                </a:cxn>
                <a:cxn ang="0">
                  <a:pos x="41" y="104"/>
                </a:cxn>
                <a:cxn ang="0">
                  <a:pos x="41" y="126"/>
                </a:cxn>
                <a:cxn ang="0">
                  <a:pos x="43" y="152"/>
                </a:cxn>
                <a:cxn ang="0">
                  <a:pos x="45" y="174"/>
                </a:cxn>
                <a:cxn ang="0">
                  <a:pos x="49" y="184"/>
                </a:cxn>
                <a:cxn ang="0">
                  <a:pos x="53" y="194"/>
                </a:cxn>
                <a:cxn ang="0">
                  <a:pos x="61" y="204"/>
                </a:cxn>
                <a:cxn ang="0">
                  <a:pos x="69" y="212"/>
                </a:cxn>
                <a:cxn ang="0">
                  <a:pos x="73" y="208"/>
                </a:cxn>
                <a:cxn ang="0">
                  <a:pos x="75" y="204"/>
                </a:cxn>
                <a:cxn ang="0">
                  <a:pos x="79" y="204"/>
                </a:cxn>
                <a:cxn ang="0">
                  <a:pos x="83" y="210"/>
                </a:cxn>
                <a:cxn ang="0">
                  <a:pos x="89" y="214"/>
                </a:cxn>
                <a:cxn ang="0">
                  <a:pos x="93" y="216"/>
                </a:cxn>
                <a:cxn ang="0">
                  <a:pos x="101" y="216"/>
                </a:cxn>
                <a:cxn ang="0">
                  <a:pos x="111" y="216"/>
                </a:cxn>
                <a:cxn ang="0">
                  <a:pos x="117" y="212"/>
                </a:cxn>
                <a:cxn ang="0">
                  <a:pos x="121" y="208"/>
                </a:cxn>
                <a:cxn ang="0">
                  <a:pos x="125" y="206"/>
                </a:cxn>
                <a:cxn ang="0">
                  <a:pos x="123" y="144"/>
                </a:cxn>
                <a:cxn ang="0">
                  <a:pos x="123" y="90"/>
                </a:cxn>
                <a:cxn ang="0">
                  <a:pos x="143" y="90"/>
                </a:cxn>
                <a:cxn ang="0">
                  <a:pos x="143" y="22"/>
                </a:cxn>
                <a:cxn ang="0">
                  <a:pos x="165" y="20"/>
                </a:cxn>
                <a:cxn ang="0">
                  <a:pos x="183" y="18"/>
                </a:cxn>
                <a:cxn ang="0">
                  <a:pos x="187" y="24"/>
                </a:cxn>
                <a:cxn ang="0">
                  <a:pos x="201" y="18"/>
                </a:cxn>
                <a:cxn ang="0">
                  <a:pos x="205" y="14"/>
                </a:cxn>
                <a:cxn ang="0">
                  <a:pos x="211" y="12"/>
                </a:cxn>
                <a:cxn ang="0">
                  <a:pos x="205" y="8"/>
                </a:cxn>
                <a:cxn ang="0">
                  <a:pos x="201" y="6"/>
                </a:cxn>
                <a:cxn ang="0">
                  <a:pos x="193" y="8"/>
                </a:cxn>
                <a:cxn ang="0">
                  <a:pos x="187" y="10"/>
                </a:cxn>
                <a:cxn ang="0">
                  <a:pos x="183" y="8"/>
                </a:cxn>
                <a:cxn ang="0">
                  <a:pos x="181" y="6"/>
                </a:cxn>
                <a:cxn ang="0">
                  <a:pos x="181" y="8"/>
                </a:cxn>
              </a:cxnLst>
              <a:rect l="0" t="0" r="r" b="b"/>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9" name="Freeform 108"/>
            <p:cNvSpPr>
              <a:spLocks/>
            </p:cNvSpPr>
            <p:nvPr/>
          </p:nvSpPr>
          <p:spPr bwMode="auto">
            <a:xfrm>
              <a:off x="5811805" y="3415151"/>
              <a:ext cx="210361" cy="173710"/>
            </a:xfrm>
            <a:custGeom>
              <a:avLst/>
              <a:gdLst/>
              <a:ahLst/>
              <a:cxnLst>
                <a:cxn ang="0">
                  <a:pos x="32" y="0"/>
                </a:cxn>
                <a:cxn ang="0">
                  <a:pos x="28" y="4"/>
                </a:cxn>
                <a:cxn ang="0">
                  <a:pos x="22" y="10"/>
                </a:cxn>
                <a:cxn ang="0">
                  <a:pos x="14" y="14"/>
                </a:cxn>
                <a:cxn ang="0">
                  <a:pos x="6" y="16"/>
                </a:cxn>
                <a:cxn ang="0">
                  <a:pos x="6" y="26"/>
                </a:cxn>
                <a:cxn ang="0">
                  <a:pos x="4" y="34"/>
                </a:cxn>
                <a:cxn ang="0">
                  <a:pos x="0" y="46"/>
                </a:cxn>
                <a:cxn ang="0">
                  <a:pos x="0" y="62"/>
                </a:cxn>
                <a:cxn ang="0">
                  <a:pos x="18" y="62"/>
                </a:cxn>
                <a:cxn ang="0">
                  <a:pos x="24" y="64"/>
                </a:cxn>
                <a:cxn ang="0">
                  <a:pos x="28" y="54"/>
                </a:cxn>
                <a:cxn ang="0">
                  <a:pos x="38" y="58"/>
                </a:cxn>
                <a:cxn ang="0">
                  <a:pos x="54" y="58"/>
                </a:cxn>
                <a:cxn ang="0">
                  <a:pos x="68" y="62"/>
                </a:cxn>
                <a:cxn ang="0">
                  <a:pos x="82" y="76"/>
                </a:cxn>
                <a:cxn ang="0">
                  <a:pos x="96" y="92"/>
                </a:cxn>
                <a:cxn ang="0">
                  <a:pos x="102" y="98"/>
                </a:cxn>
                <a:cxn ang="0">
                  <a:pos x="106" y="94"/>
                </a:cxn>
                <a:cxn ang="0">
                  <a:pos x="96" y="80"/>
                </a:cxn>
                <a:cxn ang="0">
                  <a:pos x="86" y="68"/>
                </a:cxn>
                <a:cxn ang="0">
                  <a:pos x="74" y="56"/>
                </a:cxn>
                <a:cxn ang="0">
                  <a:pos x="62" y="48"/>
                </a:cxn>
                <a:cxn ang="0">
                  <a:pos x="52" y="42"/>
                </a:cxn>
                <a:cxn ang="0">
                  <a:pos x="46" y="30"/>
                </a:cxn>
                <a:cxn ang="0">
                  <a:pos x="40" y="14"/>
                </a:cxn>
                <a:cxn ang="0">
                  <a:pos x="32" y="0"/>
                </a:cxn>
              </a:cxnLst>
              <a:rect l="0" t="0" r="r" b="b"/>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0" name="Freeform 109"/>
            <p:cNvSpPr>
              <a:spLocks/>
            </p:cNvSpPr>
            <p:nvPr/>
          </p:nvSpPr>
          <p:spPr bwMode="auto">
            <a:xfrm>
              <a:off x="4149445" y="3549901"/>
              <a:ext cx="92353" cy="21105"/>
            </a:xfrm>
            <a:custGeom>
              <a:avLst/>
              <a:gdLst/>
              <a:ahLst/>
              <a:cxnLst>
                <a:cxn ang="0">
                  <a:pos x="4" y="6"/>
                </a:cxn>
                <a:cxn ang="0">
                  <a:pos x="14" y="8"/>
                </a:cxn>
                <a:cxn ang="0">
                  <a:pos x="18" y="6"/>
                </a:cxn>
                <a:cxn ang="0">
                  <a:pos x="20" y="4"/>
                </a:cxn>
                <a:cxn ang="0">
                  <a:pos x="22" y="2"/>
                </a:cxn>
                <a:cxn ang="0">
                  <a:pos x="26" y="0"/>
                </a:cxn>
                <a:cxn ang="0">
                  <a:pos x="28" y="4"/>
                </a:cxn>
                <a:cxn ang="0">
                  <a:pos x="34" y="6"/>
                </a:cxn>
                <a:cxn ang="0">
                  <a:pos x="46" y="8"/>
                </a:cxn>
                <a:cxn ang="0">
                  <a:pos x="42" y="10"/>
                </a:cxn>
                <a:cxn ang="0">
                  <a:pos x="38" y="12"/>
                </a:cxn>
                <a:cxn ang="0">
                  <a:pos x="30" y="10"/>
                </a:cxn>
                <a:cxn ang="0">
                  <a:pos x="24" y="8"/>
                </a:cxn>
                <a:cxn ang="0">
                  <a:pos x="24" y="10"/>
                </a:cxn>
                <a:cxn ang="0">
                  <a:pos x="12" y="12"/>
                </a:cxn>
                <a:cxn ang="0">
                  <a:pos x="0" y="12"/>
                </a:cxn>
                <a:cxn ang="0">
                  <a:pos x="2" y="8"/>
                </a:cxn>
                <a:cxn ang="0">
                  <a:pos x="2" y="6"/>
                </a:cxn>
                <a:cxn ang="0">
                  <a:pos x="4" y="6"/>
                </a:cxn>
              </a:cxnLst>
              <a:rect l="0" t="0" r="r" b="b"/>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1" name="Freeform 110"/>
            <p:cNvSpPr>
              <a:spLocks/>
            </p:cNvSpPr>
            <p:nvPr/>
          </p:nvSpPr>
          <p:spPr bwMode="auto">
            <a:xfrm>
              <a:off x="5049034" y="4147334"/>
              <a:ext cx="27364" cy="38963"/>
            </a:xfrm>
            <a:custGeom>
              <a:avLst/>
              <a:gdLst/>
              <a:ahLst/>
              <a:cxnLst>
                <a:cxn ang="0">
                  <a:pos x="6" y="22"/>
                </a:cxn>
                <a:cxn ang="0">
                  <a:pos x="0" y="8"/>
                </a:cxn>
                <a:cxn ang="0">
                  <a:pos x="4" y="4"/>
                </a:cxn>
                <a:cxn ang="0">
                  <a:pos x="8" y="2"/>
                </a:cxn>
                <a:cxn ang="0">
                  <a:pos x="12" y="0"/>
                </a:cxn>
                <a:cxn ang="0">
                  <a:pos x="14" y="2"/>
                </a:cxn>
                <a:cxn ang="0">
                  <a:pos x="14" y="4"/>
                </a:cxn>
                <a:cxn ang="0">
                  <a:pos x="10" y="6"/>
                </a:cxn>
                <a:cxn ang="0">
                  <a:pos x="8" y="10"/>
                </a:cxn>
                <a:cxn ang="0">
                  <a:pos x="8" y="20"/>
                </a:cxn>
                <a:cxn ang="0">
                  <a:pos x="6" y="22"/>
                </a:cxn>
              </a:cxnLst>
              <a:rect l="0" t="0" r="r" b="b"/>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2" name="Freeform 111"/>
            <p:cNvSpPr>
              <a:spLocks/>
            </p:cNvSpPr>
            <p:nvPr/>
          </p:nvSpPr>
          <p:spPr bwMode="auto">
            <a:xfrm>
              <a:off x="3208804" y="1439404"/>
              <a:ext cx="1241641" cy="613667"/>
            </a:xfrm>
            <a:custGeom>
              <a:avLst/>
              <a:gdLst/>
              <a:ahLst/>
              <a:cxnLst>
                <a:cxn ang="0">
                  <a:pos x="390" y="210"/>
                </a:cxn>
                <a:cxn ang="0">
                  <a:pos x="360" y="212"/>
                </a:cxn>
                <a:cxn ang="0">
                  <a:pos x="324" y="240"/>
                </a:cxn>
                <a:cxn ang="0">
                  <a:pos x="292" y="250"/>
                </a:cxn>
                <a:cxn ang="0">
                  <a:pos x="252" y="258"/>
                </a:cxn>
                <a:cxn ang="0">
                  <a:pos x="248" y="266"/>
                </a:cxn>
                <a:cxn ang="0">
                  <a:pos x="222" y="298"/>
                </a:cxn>
                <a:cxn ang="0">
                  <a:pos x="206" y="316"/>
                </a:cxn>
                <a:cxn ang="0">
                  <a:pos x="190" y="344"/>
                </a:cxn>
                <a:cxn ang="0">
                  <a:pos x="162" y="338"/>
                </a:cxn>
                <a:cxn ang="0">
                  <a:pos x="136" y="326"/>
                </a:cxn>
                <a:cxn ang="0">
                  <a:pos x="124" y="304"/>
                </a:cxn>
                <a:cxn ang="0">
                  <a:pos x="112" y="278"/>
                </a:cxn>
                <a:cxn ang="0">
                  <a:pos x="108" y="266"/>
                </a:cxn>
                <a:cxn ang="0">
                  <a:pos x="122" y="252"/>
                </a:cxn>
                <a:cxn ang="0">
                  <a:pos x="124" y="236"/>
                </a:cxn>
                <a:cxn ang="0">
                  <a:pos x="114" y="222"/>
                </a:cxn>
                <a:cxn ang="0">
                  <a:pos x="152" y="198"/>
                </a:cxn>
                <a:cxn ang="0">
                  <a:pos x="132" y="180"/>
                </a:cxn>
                <a:cxn ang="0">
                  <a:pos x="126" y="192"/>
                </a:cxn>
                <a:cxn ang="0">
                  <a:pos x="114" y="180"/>
                </a:cxn>
                <a:cxn ang="0">
                  <a:pos x="156" y="170"/>
                </a:cxn>
                <a:cxn ang="0">
                  <a:pos x="134" y="156"/>
                </a:cxn>
                <a:cxn ang="0">
                  <a:pos x="134" y="126"/>
                </a:cxn>
                <a:cxn ang="0">
                  <a:pos x="126" y="110"/>
                </a:cxn>
                <a:cxn ang="0">
                  <a:pos x="98" y="96"/>
                </a:cxn>
                <a:cxn ang="0">
                  <a:pos x="38" y="96"/>
                </a:cxn>
                <a:cxn ang="0">
                  <a:pos x="18" y="88"/>
                </a:cxn>
                <a:cxn ang="0">
                  <a:pos x="12" y="76"/>
                </a:cxn>
                <a:cxn ang="0">
                  <a:pos x="54" y="70"/>
                </a:cxn>
                <a:cxn ang="0">
                  <a:pos x="0" y="68"/>
                </a:cxn>
                <a:cxn ang="0">
                  <a:pos x="24" y="56"/>
                </a:cxn>
                <a:cxn ang="0">
                  <a:pos x="104" y="44"/>
                </a:cxn>
                <a:cxn ang="0">
                  <a:pos x="138" y="34"/>
                </a:cxn>
                <a:cxn ang="0">
                  <a:pos x="184" y="20"/>
                </a:cxn>
                <a:cxn ang="0">
                  <a:pos x="256" y="20"/>
                </a:cxn>
                <a:cxn ang="0">
                  <a:pos x="308" y="6"/>
                </a:cxn>
                <a:cxn ang="0">
                  <a:pos x="392" y="4"/>
                </a:cxn>
                <a:cxn ang="0">
                  <a:pos x="438" y="6"/>
                </a:cxn>
                <a:cxn ang="0">
                  <a:pos x="500" y="6"/>
                </a:cxn>
                <a:cxn ang="0">
                  <a:pos x="492" y="18"/>
                </a:cxn>
                <a:cxn ang="0">
                  <a:pos x="524" y="22"/>
                </a:cxn>
                <a:cxn ang="0">
                  <a:pos x="618" y="30"/>
                </a:cxn>
                <a:cxn ang="0">
                  <a:pos x="556" y="40"/>
                </a:cxn>
                <a:cxn ang="0">
                  <a:pos x="534" y="54"/>
                </a:cxn>
                <a:cxn ang="0">
                  <a:pos x="546" y="68"/>
                </a:cxn>
                <a:cxn ang="0">
                  <a:pos x="552" y="80"/>
                </a:cxn>
                <a:cxn ang="0">
                  <a:pos x="514" y="88"/>
                </a:cxn>
                <a:cxn ang="0">
                  <a:pos x="544" y="100"/>
                </a:cxn>
                <a:cxn ang="0">
                  <a:pos x="522" y="106"/>
                </a:cxn>
                <a:cxn ang="0">
                  <a:pos x="504" y="116"/>
                </a:cxn>
                <a:cxn ang="0">
                  <a:pos x="480" y="128"/>
                </a:cxn>
                <a:cxn ang="0">
                  <a:pos x="502" y="144"/>
                </a:cxn>
                <a:cxn ang="0">
                  <a:pos x="474" y="138"/>
                </a:cxn>
                <a:cxn ang="0">
                  <a:pos x="498" y="154"/>
                </a:cxn>
                <a:cxn ang="0">
                  <a:pos x="492" y="174"/>
                </a:cxn>
                <a:cxn ang="0">
                  <a:pos x="466" y="160"/>
                </a:cxn>
                <a:cxn ang="0">
                  <a:pos x="450" y="166"/>
                </a:cxn>
                <a:cxn ang="0">
                  <a:pos x="474" y="180"/>
                </a:cxn>
              </a:cxnLst>
              <a:rect l="0" t="0" r="r" b="b"/>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3" name="Freeform 112"/>
            <p:cNvSpPr>
              <a:spLocks/>
            </p:cNvSpPr>
            <p:nvPr/>
          </p:nvSpPr>
          <p:spPr bwMode="auto">
            <a:xfrm>
              <a:off x="4113528" y="1867994"/>
              <a:ext cx="249696" cy="95784"/>
            </a:xfrm>
            <a:custGeom>
              <a:avLst/>
              <a:gdLst/>
              <a:ahLst/>
              <a:cxnLst>
                <a:cxn ang="0">
                  <a:pos x="0" y="16"/>
                </a:cxn>
                <a:cxn ang="0">
                  <a:pos x="6" y="12"/>
                </a:cxn>
                <a:cxn ang="0">
                  <a:pos x="10" y="8"/>
                </a:cxn>
                <a:cxn ang="0">
                  <a:pos x="12" y="4"/>
                </a:cxn>
                <a:cxn ang="0">
                  <a:pos x="18" y="2"/>
                </a:cxn>
                <a:cxn ang="0">
                  <a:pos x="22" y="2"/>
                </a:cxn>
                <a:cxn ang="0">
                  <a:pos x="26" y="4"/>
                </a:cxn>
                <a:cxn ang="0">
                  <a:pos x="30" y="6"/>
                </a:cxn>
                <a:cxn ang="0">
                  <a:pos x="34" y="8"/>
                </a:cxn>
                <a:cxn ang="0">
                  <a:pos x="32" y="14"/>
                </a:cxn>
                <a:cxn ang="0">
                  <a:pos x="30" y="18"/>
                </a:cxn>
                <a:cxn ang="0">
                  <a:pos x="36" y="18"/>
                </a:cxn>
                <a:cxn ang="0">
                  <a:pos x="40" y="14"/>
                </a:cxn>
                <a:cxn ang="0">
                  <a:pos x="48" y="6"/>
                </a:cxn>
                <a:cxn ang="0">
                  <a:pos x="52" y="12"/>
                </a:cxn>
                <a:cxn ang="0">
                  <a:pos x="64" y="10"/>
                </a:cxn>
                <a:cxn ang="0">
                  <a:pos x="76" y="6"/>
                </a:cxn>
                <a:cxn ang="0">
                  <a:pos x="90" y="2"/>
                </a:cxn>
                <a:cxn ang="0">
                  <a:pos x="96" y="0"/>
                </a:cxn>
                <a:cxn ang="0">
                  <a:pos x="106" y="2"/>
                </a:cxn>
                <a:cxn ang="0">
                  <a:pos x="114" y="8"/>
                </a:cxn>
                <a:cxn ang="0">
                  <a:pos x="126" y="22"/>
                </a:cxn>
                <a:cxn ang="0">
                  <a:pos x="126" y="26"/>
                </a:cxn>
                <a:cxn ang="0">
                  <a:pos x="120" y="28"/>
                </a:cxn>
                <a:cxn ang="0">
                  <a:pos x="112" y="30"/>
                </a:cxn>
                <a:cxn ang="0">
                  <a:pos x="102" y="36"/>
                </a:cxn>
                <a:cxn ang="0">
                  <a:pos x="92" y="44"/>
                </a:cxn>
                <a:cxn ang="0">
                  <a:pos x="86" y="46"/>
                </a:cxn>
                <a:cxn ang="0">
                  <a:pos x="78" y="46"/>
                </a:cxn>
                <a:cxn ang="0">
                  <a:pos x="72" y="46"/>
                </a:cxn>
                <a:cxn ang="0">
                  <a:pos x="66" y="44"/>
                </a:cxn>
                <a:cxn ang="0">
                  <a:pos x="74" y="50"/>
                </a:cxn>
                <a:cxn ang="0">
                  <a:pos x="66" y="52"/>
                </a:cxn>
                <a:cxn ang="0">
                  <a:pos x="62" y="54"/>
                </a:cxn>
                <a:cxn ang="0">
                  <a:pos x="52" y="54"/>
                </a:cxn>
                <a:cxn ang="0">
                  <a:pos x="44" y="54"/>
                </a:cxn>
                <a:cxn ang="0">
                  <a:pos x="26" y="50"/>
                </a:cxn>
                <a:cxn ang="0">
                  <a:pos x="10" y="48"/>
                </a:cxn>
                <a:cxn ang="0">
                  <a:pos x="16" y="44"/>
                </a:cxn>
                <a:cxn ang="0">
                  <a:pos x="24" y="40"/>
                </a:cxn>
                <a:cxn ang="0">
                  <a:pos x="16" y="36"/>
                </a:cxn>
                <a:cxn ang="0">
                  <a:pos x="12" y="34"/>
                </a:cxn>
                <a:cxn ang="0">
                  <a:pos x="0" y="28"/>
                </a:cxn>
                <a:cxn ang="0">
                  <a:pos x="8" y="24"/>
                </a:cxn>
                <a:cxn ang="0">
                  <a:pos x="12" y="22"/>
                </a:cxn>
                <a:cxn ang="0">
                  <a:pos x="6" y="20"/>
                </a:cxn>
                <a:cxn ang="0">
                  <a:pos x="0" y="16"/>
                </a:cxn>
              </a:cxnLst>
              <a:rect l="0" t="0" r="r" b="b"/>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4" name="Freeform 113"/>
            <p:cNvSpPr>
              <a:spLocks/>
            </p:cNvSpPr>
            <p:nvPr/>
          </p:nvSpPr>
          <p:spPr bwMode="auto">
            <a:xfrm>
              <a:off x="4881429" y="1514080"/>
              <a:ext cx="282191" cy="89290"/>
            </a:xfrm>
            <a:custGeom>
              <a:avLst/>
              <a:gdLst/>
              <a:ahLst/>
              <a:cxnLst>
                <a:cxn ang="0">
                  <a:pos x="8" y="20"/>
                </a:cxn>
                <a:cxn ang="0">
                  <a:pos x="6" y="20"/>
                </a:cxn>
                <a:cxn ang="0">
                  <a:pos x="2" y="16"/>
                </a:cxn>
                <a:cxn ang="0">
                  <a:pos x="0" y="8"/>
                </a:cxn>
                <a:cxn ang="0">
                  <a:pos x="0" y="2"/>
                </a:cxn>
                <a:cxn ang="0">
                  <a:pos x="4" y="2"/>
                </a:cxn>
                <a:cxn ang="0">
                  <a:pos x="12" y="2"/>
                </a:cxn>
                <a:cxn ang="0">
                  <a:pos x="26" y="2"/>
                </a:cxn>
                <a:cxn ang="0">
                  <a:pos x="36" y="4"/>
                </a:cxn>
                <a:cxn ang="0">
                  <a:pos x="54" y="10"/>
                </a:cxn>
                <a:cxn ang="0">
                  <a:pos x="50" y="4"/>
                </a:cxn>
                <a:cxn ang="0">
                  <a:pos x="54" y="2"/>
                </a:cxn>
                <a:cxn ang="0">
                  <a:pos x="60" y="0"/>
                </a:cxn>
                <a:cxn ang="0">
                  <a:pos x="62" y="0"/>
                </a:cxn>
                <a:cxn ang="0">
                  <a:pos x="66" y="2"/>
                </a:cxn>
                <a:cxn ang="0">
                  <a:pos x="70" y="2"/>
                </a:cxn>
                <a:cxn ang="0">
                  <a:pos x="74" y="2"/>
                </a:cxn>
                <a:cxn ang="0">
                  <a:pos x="78" y="10"/>
                </a:cxn>
                <a:cxn ang="0">
                  <a:pos x="82" y="12"/>
                </a:cxn>
                <a:cxn ang="0">
                  <a:pos x="93" y="12"/>
                </a:cxn>
                <a:cxn ang="0">
                  <a:pos x="119" y="20"/>
                </a:cxn>
                <a:cxn ang="0">
                  <a:pos x="133" y="26"/>
                </a:cxn>
                <a:cxn ang="0">
                  <a:pos x="143" y="30"/>
                </a:cxn>
                <a:cxn ang="0">
                  <a:pos x="135" y="36"/>
                </a:cxn>
                <a:cxn ang="0">
                  <a:pos x="127" y="38"/>
                </a:cxn>
                <a:cxn ang="0">
                  <a:pos x="119" y="38"/>
                </a:cxn>
                <a:cxn ang="0">
                  <a:pos x="115" y="34"/>
                </a:cxn>
                <a:cxn ang="0">
                  <a:pos x="107" y="28"/>
                </a:cxn>
                <a:cxn ang="0">
                  <a:pos x="97" y="20"/>
                </a:cxn>
                <a:cxn ang="0">
                  <a:pos x="93" y="18"/>
                </a:cxn>
                <a:cxn ang="0">
                  <a:pos x="89" y="16"/>
                </a:cxn>
                <a:cxn ang="0">
                  <a:pos x="82" y="18"/>
                </a:cxn>
                <a:cxn ang="0">
                  <a:pos x="80" y="22"/>
                </a:cxn>
                <a:cxn ang="0">
                  <a:pos x="80" y="34"/>
                </a:cxn>
                <a:cxn ang="0">
                  <a:pos x="76" y="34"/>
                </a:cxn>
                <a:cxn ang="0">
                  <a:pos x="74" y="36"/>
                </a:cxn>
                <a:cxn ang="0">
                  <a:pos x="70" y="42"/>
                </a:cxn>
                <a:cxn ang="0">
                  <a:pos x="68" y="48"/>
                </a:cxn>
                <a:cxn ang="0">
                  <a:pos x="66" y="50"/>
                </a:cxn>
                <a:cxn ang="0">
                  <a:pos x="62" y="50"/>
                </a:cxn>
                <a:cxn ang="0">
                  <a:pos x="56" y="48"/>
                </a:cxn>
                <a:cxn ang="0">
                  <a:pos x="48" y="46"/>
                </a:cxn>
                <a:cxn ang="0">
                  <a:pos x="34" y="34"/>
                </a:cxn>
                <a:cxn ang="0">
                  <a:pos x="24" y="26"/>
                </a:cxn>
                <a:cxn ang="0">
                  <a:pos x="16" y="22"/>
                </a:cxn>
                <a:cxn ang="0">
                  <a:pos x="8" y="20"/>
                </a:cxn>
              </a:cxnLst>
              <a:rect l="0" t="0" r="r" b="b"/>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5" name="Freeform 114"/>
            <p:cNvSpPr>
              <a:spLocks/>
            </p:cNvSpPr>
            <p:nvPr/>
          </p:nvSpPr>
          <p:spPr bwMode="auto">
            <a:xfrm>
              <a:off x="5031931" y="1499472"/>
              <a:ext cx="167604" cy="32469"/>
            </a:xfrm>
            <a:custGeom>
              <a:avLst/>
              <a:gdLst/>
              <a:ahLst/>
              <a:cxnLst>
                <a:cxn ang="0">
                  <a:pos x="31" y="18"/>
                </a:cxn>
                <a:cxn ang="0">
                  <a:pos x="23" y="16"/>
                </a:cxn>
                <a:cxn ang="0">
                  <a:pos x="15" y="14"/>
                </a:cxn>
                <a:cxn ang="0">
                  <a:pos x="6" y="10"/>
                </a:cxn>
                <a:cxn ang="0">
                  <a:pos x="0" y="6"/>
                </a:cxn>
                <a:cxn ang="0">
                  <a:pos x="6" y="4"/>
                </a:cxn>
                <a:cxn ang="0">
                  <a:pos x="13" y="2"/>
                </a:cxn>
                <a:cxn ang="0">
                  <a:pos x="21" y="0"/>
                </a:cxn>
                <a:cxn ang="0">
                  <a:pos x="27" y="2"/>
                </a:cxn>
                <a:cxn ang="0">
                  <a:pos x="41" y="4"/>
                </a:cxn>
                <a:cxn ang="0">
                  <a:pos x="55" y="4"/>
                </a:cxn>
                <a:cxn ang="0">
                  <a:pos x="71" y="6"/>
                </a:cxn>
                <a:cxn ang="0">
                  <a:pos x="85" y="8"/>
                </a:cxn>
                <a:cxn ang="0">
                  <a:pos x="79" y="12"/>
                </a:cxn>
                <a:cxn ang="0">
                  <a:pos x="73" y="14"/>
                </a:cxn>
                <a:cxn ang="0">
                  <a:pos x="67" y="18"/>
                </a:cxn>
                <a:cxn ang="0">
                  <a:pos x="63" y="18"/>
                </a:cxn>
                <a:cxn ang="0">
                  <a:pos x="47" y="18"/>
                </a:cxn>
                <a:cxn ang="0">
                  <a:pos x="31" y="18"/>
                </a:cxn>
              </a:cxnLst>
              <a:rect l="0" t="0" r="r" b="b"/>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6" name="Freeform 115"/>
            <p:cNvSpPr>
              <a:spLocks/>
            </p:cNvSpPr>
            <p:nvPr/>
          </p:nvSpPr>
          <p:spPr bwMode="auto">
            <a:xfrm>
              <a:off x="5107182" y="2528745"/>
              <a:ext cx="107746" cy="68185"/>
            </a:xfrm>
            <a:custGeom>
              <a:avLst/>
              <a:gdLst/>
              <a:ahLst/>
              <a:cxnLst>
                <a:cxn ang="0">
                  <a:pos x="46" y="6"/>
                </a:cxn>
                <a:cxn ang="0">
                  <a:pos x="48" y="16"/>
                </a:cxn>
                <a:cxn ang="0">
                  <a:pos x="54" y="22"/>
                </a:cxn>
                <a:cxn ang="0">
                  <a:pos x="52" y="28"/>
                </a:cxn>
                <a:cxn ang="0">
                  <a:pos x="44" y="30"/>
                </a:cxn>
                <a:cxn ang="0">
                  <a:pos x="40" y="38"/>
                </a:cxn>
                <a:cxn ang="0">
                  <a:pos x="30" y="32"/>
                </a:cxn>
                <a:cxn ang="0">
                  <a:pos x="28" y="30"/>
                </a:cxn>
                <a:cxn ang="0">
                  <a:pos x="16" y="26"/>
                </a:cxn>
                <a:cxn ang="0">
                  <a:pos x="10" y="20"/>
                </a:cxn>
                <a:cxn ang="0">
                  <a:pos x="6" y="14"/>
                </a:cxn>
                <a:cxn ang="0">
                  <a:pos x="0" y="6"/>
                </a:cxn>
                <a:cxn ang="0">
                  <a:pos x="0" y="2"/>
                </a:cxn>
                <a:cxn ang="0">
                  <a:pos x="6" y="2"/>
                </a:cxn>
                <a:cxn ang="0">
                  <a:pos x="12" y="0"/>
                </a:cxn>
                <a:cxn ang="0">
                  <a:pos x="20" y="0"/>
                </a:cxn>
                <a:cxn ang="0">
                  <a:pos x="36" y="0"/>
                </a:cxn>
                <a:cxn ang="0">
                  <a:pos x="40" y="6"/>
                </a:cxn>
                <a:cxn ang="0">
                  <a:pos x="46" y="6"/>
                </a:cxn>
              </a:cxnLst>
              <a:rect l="0" t="0" r="r" b="b"/>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7" name="Freeform 116"/>
            <p:cNvSpPr>
              <a:spLocks/>
            </p:cNvSpPr>
            <p:nvPr/>
          </p:nvSpPr>
          <p:spPr bwMode="auto">
            <a:xfrm>
              <a:off x="5076398" y="2486535"/>
              <a:ext cx="126558" cy="92537"/>
            </a:xfrm>
            <a:custGeom>
              <a:avLst/>
              <a:gdLst/>
              <a:ahLst/>
              <a:cxnLst>
                <a:cxn ang="0">
                  <a:pos x="28" y="0"/>
                </a:cxn>
                <a:cxn ang="0">
                  <a:pos x="38" y="10"/>
                </a:cxn>
                <a:cxn ang="0">
                  <a:pos x="44" y="12"/>
                </a:cxn>
                <a:cxn ang="0">
                  <a:pos x="48" y="12"/>
                </a:cxn>
                <a:cxn ang="0">
                  <a:pos x="58" y="10"/>
                </a:cxn>
                <a:cxn ang="0">
                  <a:pos x="64" y="24"/>
                </a:cxn>
                <a:cxn ang="0">
                  <a:pos x="62" y="30"/>
                </a:cxn>
                <a:cxn ang="0">
                  <a:pos x="56" y="30"/>
                </a:cxn>
                <a:cxn ang="0">
                  <a:pos x="52" y="24"/>
                </a:cxn>
                <a:cxn ang="0">
                  <a:pos x="36" y="24"/>
                </a:cxn>
                <a:cxn ang="0">
                  <a:pos x="28" y="24"/>
                </a:cxn>
                <a:cxn ang="0">
                  <a:pos x="22" y="26"/>
                </a:cxn>
                <a:cxn ang="0">
                  <a:pos x="16" y="26"/>
                </a:cxn>
                <a:cxn ang="0">
                  <a:pos x="16" y="30"/>
                </a:cxn>
                <a:cxn ang="0">
                  <a:pos x="22" y="38"/>
                </a:cxn>
                <a:cxn ang="0">
                  <a:pos x="26" y="44"/>
                </a:cxn>
                <a:cxn ang="0">
                  <a:pos x="32" y="50"/>
                </a:cxn>
                <a:cxn ang="0">
                  <a:pos x="18" y="52"/>
                </a:cxn>
                <a:cxn ang="0">
                  <a:pos x="8" y="36"/>
                </a:cxn>
                <a:cxn ang="0">
                  <a:pos x="0" y="18"/>
                </a:cxn>
                <a:cxn ang="0">
                  <a:pos x="8" y="18"/>
                </a:cxn>
                <a:cxn ang="0">
                  <a:pos x="12" y="10"/>
                </a:cxn>
                <a:cxn ang="0">
                  <a:pos x="14" y="4"/>
                </a:cxn>
                <a:cxn ang="0">
                  <a:pos x="28" y="0"/>
                </a:cxn>
              </a:cxnLst>
              <a:rect l="0" t="0" r="r" b="b"/>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8" name="Freeform 117"/>
            <p:cNvSpPr>
              <a:spLocks/>
            </p:cNvSpPr>
            <p:nvPr/>
          </p:nvSpPr>
          <p:spPr bwMode="auto">
            <a:xfrm>
              <a:off x="5146519" y="1764093"/>
              <a:ext cx="290742" cy="300340"/>
            </a:xfrm>
            <a:custGeom>
              <a:avLst/>
              <a:gdLst/>
              <a:ahLst/>
              <a:cxnLst>
                <a:cxn ang="0">
                  <a:pos x="92" y="20"/>
                </a:cxn>
                <a:cxn ang="0">
                  <a:pos x="90" y="26"/>
                </a:cxn>
                <a:cxn ang="0">
                  <a:pos x="92" y="32"/>
                </a:cxn>
                <a:cxn ang="0">
                  <a:pos x="108" y="36"/>
                </a:cxn>
                <a:cxn ang="0">
                  <a:pos x="110" y="40"/>
                </a:cxn>
                <a:cxn ang="0">
                  <a:pos x="108" y="48"/>
                </a:cxn>
                <a:cxn ang="0">
                  <a:pos x="104" y="54"/>
                </a:cxn>
                <a:cxn ang="0">
                  <a:pos x="108" y="54"/>
                </a:cxn>
                <a:cxn ang="0">
                  <a:pos x="114" y="64"/>
                </a:cxn>
                <a:cxn ang="0">
                  <a:pos x="120" y="82"/>
                </a:cxn>
                <a:cxn ang="0">
                  <a:pos x="126" y="88"/>
                </a:cxn>
                <a:cxn ang="0">
                  <a:pos x="128" y="98"/>
                </a:cxn>
                <a:cxn ang="0">
                  <a:pos x="130" y="108"/>
                </a:cxn>
                <a:cxn ang="0">
                  <a:pos x="146" y="118"/>
                </a:cxn>
                <a:cxn ang="0">
                  <a:pos x="136" y="132"/>
                </a:cxn>
                <a:cxn ang="0">
                  <a:pos x="122" y="144"/>
                </a:cxn>
                <a:cxn ang="0">
                  <a:pos x="112" y="154"/>
                </a:cxn>
                <a:cxn ang="0">
                  <a:pos x="96" y="158"/>
                </a:cxn>
                <a:cxn ang="0">
                  <a:pos x="88" y="162"/>
                </a:cxn>
                <a:cxn ang="0">
                  <a:pos x="78" y="162"/>
                </a:cxn>
                <a:cxn ang="0">
                  <a:pos x="64" y="164"/>
                </a:cxn>
                <a:cxn ang="0">
                  <a:pos x="44" y="166"/>
                </a:cxn>
                <a:cxn ang="0">
                  <a:pos x="36" y="160"/>
                </a:cxn>
                <a:cxn ang="0">
                  <a:pos x="32" y="156"/>
                </a:cxn>
                <a:cxn ang="0">
                  <a:pos x="24" y="138"/>
                </a:cxn>
                <a:cxn ang="0">
                  <a:pos x="22" y="108"/>
                </a:cxn>
                <a:cxn ang="0">
                  <a:pos x="34" y="100"/>
                </a:cxn>
                <a:cxn ang="0">
                  <a:pos x="50" y="90"/>
                </a:cxn>
                <a:cxn ang="0">
                  <a:pos x="62" y="80"/>
                </a:cxn>
                <a:cxn ang="0">
                  <a:pos x="54" y="74"/>
                </a:cxn>
                <a:cxn ang="0">
                  <a:pos x="40" y="62"/>
                </a:cxn>
                <a:cxn ang="0">
                  <a:pos x="36" y="46"/>
                </a:cxn>
                <a:cxn ang="0">
                  <a:pos x="26" y="28"/>
                </a:cxn>
                <a:cxn ang="0">
                  <a:pos x="8" y="22"/>
                </a:cxn>
                <a:cxn ang="0">
                  <a:pos x="4" y="16"/>
                </a:cxn>
                <a:cxn ang="0">
                  <a:pos x="8" y="16"/>
                </a:cxn>
                <a:cxn ang="0">
                  <a:pos x="26" y="20"/>
                </a:cxn>
                <a:cxn ang="0">
                  <a:pos x="46" y="26"/>
                </a:cxn>
                <a:cxn ang="0">
                  <a:pos x="56" y="22"/>
                </a:cxn>
                <a:cxn ang="0">
                  <a:pos x="60" y="14"/>
                </a:cxn>
                <a:cxn ang="0">
                  <a:pos x="62" y="4"/>
                </a:cxn>
                <a:cxn ang="0">
                  <a:pos x="70" y="0"/>
                </a:cxn>
                <a:cxn ang="0">
                  <a:pos x="90" y="6"/>
                </a:cxn>
                <a:cxn ang="0">
                  <a:pos x="104" y="14"/>
                </a:cxn>
              </a:cxnLst>
              <a:rect l="0" t="0" r="r" b="b"/>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9" name="Freeform 118"/>
            <p:cNvSpPr>
              <a:spLocks/>
            </p:cNvSpPr>
            <p:nvPr/>
          </p:nvSpPr>
          <p:spPr bwMode="auto">
            <a:xfrm>
              <a:off x="5365431" y="2838826"/>
              <a:ext cx="82092" cy="14611"/>
            </a:xfrm>
            <a:custGeom>
              <a:avLst/>
              <a:gdLst/>
              <a:ahLst/>
              <a:cxnLst>
                <a:cxn ang="0">
                  <a:pos x="20" y="2"/>
                </a:cxn>
                <a:cxn ang="0">
                  <a:pos x="8" y="2"/>
                </a:cxn>
                <a:cxn ang="0">
                  <a:pos x="0" y="0"/>
                </a:cxn>
                <a:cxn ang="0">
                  <a:pos x="4" y="2"/>
                </a:cxn>
                <a:cxn ang="0">
                  <a:pos x="8" y="6"/>
                </a:cxn>
                <a:cxn ang="0">
                  <a:pos x="22" y="8"/>
                </a:cxn>
                <a:cxn ang="0">
                  <a:pos x="34" y="8"/>
                </a:cxn>
                <a:cxn ang="0">
                  <a:pos x="42" y="6"/>
                </a:cxn>
                <a:cxn ang="0">
                  <a:pos x="36" y="2"/>
                </a:cxn>
                <a:cxn ang="0">
                  <a:pos x="32" y="0"/>
                </a:cxn>
                <a:cxn ang="0">
                  <a:pos x="20" y="2"/>
                </a:cxn>
              </a:cxnLst>
              <a:rect l="0" t="0" r="r" b="b"/>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0" name="Freeform 119"/>
            <p:cNvSpPr>
              <a:spLocks/>
            </p:cNvSpPr>
            <p:nvPr/>
          </p:nvSpPr>
          <p:spPr bwMode="auto">
            <a:xfrm>
              <a:off x="4730928" y="2692711"/>
              <a:ext cx="32495" cy="17858"/>
            </a:xfrm>
            <a:custGeom>
              <a:avLst/>
              <a:gdLst/>
              <a:ahLst/>
              <a:cxnLst>
                <a:cxn ang="0">
                  <a:pos x="16" y="6"/>
                </a:cxn>
                <a:cxn ang="0">
                  <a:pos x="12" y="0"/>
                </a:cxn>
                <a:cxn ang="0">
                  <a:pos x="6" y="0"/>
                </a:cxn>
                <a:cxn ang="0">
                  <a:pos x="4" y="0"/>
                </a:cxn>
                <a:cxn ang="0">
                  <a:pos x="2" y="2"/>
                </a:cxn>
                <a:cxn ang="0">
                  <a:pos x="0" y="10"/>
                </a:cxn>
                <a:cxn ang="0">
                  <a:pos x="16" y="10"/>
                </a:cxn>
                <a:cxn ang="0">
                  <a:pos x="14" y="4"/>
                </a:cxn>
                <a:cxn ang="0">
                  <a:pos x="16" y="6"/>
                </a:cxn>
              </a:cxnLst>
              <a:rect l="0" t="0" r="r" b="b"/>
              <a:pathLst>
                <a:path w="16" h="10">
                  <a:moveTo>
                    <a:pt x="16" y="6"/>
                  </a:moveTo>
                  <a:lnTo>
                    <a:pt x="12" y="0"/>
                  </a:lnTo>
                  <a:lnTo>
                    <a:pt x="6" y="0"/>
                  </a:lnTo>
                  <a:lnTo>
                    <a:pt x="4" y="0"/>
                  </a:lnTo>
                  <a:lnTo>
                    <a:pt x="2" y="2"/>
                  </a:lnTo>
                  <a:lnTo>
                    <a:pt x="0" y="10"/>
                  </a:lnTo>
                  <a:lnTo>
                    <a:pt x="16" y="10"/>
                  </a:lnTo>
                  <a:lnTo>
                    <a:pt x="14" y="4"/>
                  </a:lnTo>
                  <a:lnTo>
                    <a:pt x="16"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1" name="Freeform 120"/>
            <p:cNvSpPr>
              <a:spLocks/>
            </p:cNvSpPr>
            <p:nvPr/>
          </p:nvSpPr>
          <p:spPr bwMode="auto">
            <a:xfrm>
              <a:off x="4489783" y="2088785"/>
              <a:ext cx="217202" cy="275988"/>
            </a:xfrm>
            <a:custGeom>
              <a:avLst/>
              <a:gdLst/>
              <a:ahLst/>
              <a:cxnLst>
                <a:cxn ang="0">
                  <a:pos x="82" y="86"/>
                </a:cxn>
                <a:cxn ang="0">
                  <a:pos x="90" y="94"/>
                </a:cxn>
                <a:cxn ang="0">
                  <a:pos x="90" y="104"/>
                </a:cxn>
                <a:cxn ang="0">
                  <a:pos x="94" y="106"/>
                </a:cxn>
                <a:cxn ang="0">
                  <a:pos x="108" y="110"/>
                </a:cxn>
                <a:cxn ang="0">
                  <a:pos x="108" y="118"/>
                </a:cxn>
                <a:cxn ang="0">
                  <a:pos x="94" y="128"/>
                </a:cxn>
                <a:cxn ang="0">
                  <a:pos x="98" y="132"/>
                </a:cxn>
                <a:cxn ang="0">
                  <a:pos x="102" y="138"/>
                </a:cxn>
                <a:cxn ang="0">
                  <a:pos x="92" y="144"/>
                </a:cxn>
                <a:cxn ang="0">
                  <a:pos x="66" y="144"/>
                </a:cxn>
                <a:cxn ang="0">
                  <a:pos x="40" y="144"/>
                </a:cxn>
                <a:cxn ang="0">
                  <a:pos x="40" y="152"/>
                </a:cxn>
                <a:cxn ang="0">
                  <a:pos x="26" y="154"/>
                </a:cxn>
                <a:cxn ang="0">
                  <a:pos x="12" y="154"/>
                </a:cxn>
                <a:cxn ang="0">
                  <a:pos x="18" y="144"/>
                </a:cxn>
                <a:cxn ang="0">
                  <a:pos x="30" y="140"/>
                </a:cxn>
                <a:cxn ang="0">
                  <a:pos x="46" y="132"/>
                </a:cxn>
                <a:cxn ang="0">
                  <a:pos x="32" y="126"/>
                </a:cxn>
                <a:cxn ang="0">
                  <a:pos x="18" y="122"/>
                </a:cxn>
                <a:cxn ang="0">
                  <a:pos x="36" y="108"/>
                </a:cxn>
                <a:cxn ang="0">
                  <a:pos x="36" y="100"/>
                </a:cxn>
                <a:cxn ang="0">
                  <a:pos x="40" y="94"/>
                </a:cxn>
                <a:cxn ang="0">
                  <a:pos x="42" y="84"/>
                </a:cxn>
                <a:cxn ang="0">
                  <a:pos x="40" y="76"/>
                </a:cxn>
                <a:cxn ang="0">
                  <a:pos x="42" y="68"/>
                </a:cxn>
                <a:cxn ang="0">
                  <a:pos x="38" y="58"/>
                </a:cxn>
                <a:cxn ang="0">
                  <a:pos x="12" y="56"/>
                </a:cxn>
                <a:cxn ang="0">
                  <a:pos x="10" y="48"/>
                </a:cxn>
                <a:cxn ang="0">
                  <a:pos x="12" y="36"/>
                </a:cxn>
                <a:cxn ang="0">
                  <a:pos x="0" y="28"/>
                </a:cxn>
                <a:cxn ang="0">
                  <a:pos x="22" y="10"/>
                </a:cxn>
                <a:cxn ang="0">
                  <a:pos x="50" y="0"/>
                </a:cxn>
                <a:cxn ang="0">
                  <a:pos x="46" y="12"/>
                </a:cxn>
                <a:cxn ang="0">
                  <a:pos x="38" y="20"/>
                </a:cxn>
                <a:cxn ang="0">
                  <a:pos x="54" y="22"/>
                </a:cxn>
                <a:cxn ang="0">
                  <a:pos x="66" y="26"/>
                </a:cxn>
                <a:cxn ang="0">
                  <a:pos x="54" y="40"/>
                </a:cxn>
                <a:cxn ang="0">
                  <a:pos x="56" y="56"/>
                </a:cxn>
                <a:cxn ang="0">
                  <a:pos x="74" y="82"/>
                </a:cxn>
              </a:cxnLst>
              <a:rect l="0" t="0" r="r" b="b"/>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2" name="Freeform 121"/>
            <p:cNvSpPr>
              <a:spLocks/>
            </p:cNvSpPr>
            <p:nvPr/>
          </p:nvSpPr>
          <p:spPr bwMode="auto">
            <a:xfrm>
              <a:off x="4394007" y="2207297"/>
              <a:ext cx="118008" cy="113642"/>
            </a:xfrm>
            <a:custGeom>
              <a:avLst/>
              <a:gdLst/>
              <a:ahLst/>
              <a:cxnLst>
                <a:cxn ang="0">
                  <a:pos x="32" y="20"/>
                </a:cxn>
                <a:cxn ang="0">
                  <a:pos x="32" y="4"/>
                </a:cxn>
                <a:cxn ang="0">
                  <a:pos x="32" y="2"/>
                </a:cxn>
                <a:cxn ang="0">
                  <a:pos x="34" y="0"/>
                </a:cxn>
                <a:cxn ang="0">
                  <a:pos x="44" y="0"/>
                </a:cxn>
                <a:cxn ang="0">
                  <a:pos x="56" y="0"/>
                </a:cxn>
                <a:cxn ang="0">
                  <a:pos x="60" y="2"/>
                </a:cxn>
                <a:cxn ang="0">
                  <a:pos x="60" y="6"/>
                </a:cxn>
                <a:cxn ang="0">
                  <a:pos x="58" y="14"/>
                </a:cxn>
                <a:cxn ang="0">
                  <a:pos x="54" y="18"/>
                </a:cxn>
                <a:cxn ang="0">
                  <a:pos x="50" y="20"/>
                </a:cxn>
                <a:cxn ang="0">
                  <a:pos x="48" y="24"/>
                </a:cxn>
                <a:cxn ang="0">
                  <a:pos x="50" y="26"/>
                </a:cxn>
                <a:cxn ang="0">
                  <a:pos x="52" y="30"/>
                </a:cxn>
                <a:cxn ang="0">
                  <a:pos x="54" y="32"/>
                </a:cxn>
                <a:cxn ang="0">
                  <a:pos x="56" y="36"/>
                </a:cxn>
                <a:cxn ang="0">
                  <a:pos x="54" y="42"/>
                </a:cxn>
                <a:cxn ang="0">
                  <a:pos x="50" y="46"/>
                </a:cxn>
                <a:cxn ang="0">
                  <a:pos x="38" y="54"/>
                </a:cxn>
                <a:cxn ang="0">
                  <a:pos x="24" y="62"/>
                </a:cxn>
                <a:cxn ang="0">
                  <a:pos x="16" y="64"/>
                </a:cxn>
                <a:cxn ang="0">
                  <a:pos x="10" y="64"/>
                </a:cxn>
                <a:cxn ang="0">
                  <a:pos x="6" y="64"/>
                </a:cxn>
                <a:cxn ang="0">
                  <a:pos x="4" y="62"/>
                </a:cxn>
                <a:cxn ang="0">
                  <a:pos x="0" y="56"/>
                </a:cxn>
                <a:cxn ang="0">
                  <a:pos x="2" y="52"/>
                </a:cxn>
                <a:cxn ang="0">
                  <a:pos x="6" y="48"/>
                </a:cxn>
                <a:cxn ang="0">
                  <a:pos x="14" y="40"/>
                </a:cxn>
                <a:cxn ang="0">
                  <a:pos x="6" y="34"/>
                </a:cxn>
                <a:cxn ang="0">
                  <a:pos x="2" y="30"/>
                </a:cxn>
                <a:cxn ang="0">
                  <a:pos x="6" y="26"/>
                </a:cxn>
                <a:cxn ang="0">
                  <a:pos x="4" y="20"/>
                </a:cxn>
                <a:cxn ang="0">
                  <a:pos x="10" y="18"/>
                </a:cxn>
                <a:cxn ang="0">
                  <a:pos x="20" y="16"/>
                </a:cxn>
                <a:cxn ang="0">
                  <a:pos x="26" y="18"/>
                </a:cxn>
                <a:cxn ang="0">
                  <a:pos x="32" y="20"/>
                </a:cxn>
              </a:cxnLst>
              <a:rect l="0" t="0" r="r" b="b"/>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3" name="Freeform 122"/>
            <p:cNvSpPr>
              <a:spLocks/>
            </p:cNvSpPr>
            <p:nvPr/>
          </p:nvSpPr>
          <p:spPr bwMode="auto">
            <a:xfrm>
              <a:off x="4920764" y="2596930"/>
              <a:ext cx="18813" cy="50327"/>
            </a:xfrm>
            <a:custGeom>
              <a:avLst/>
              <a:gdLst/>
              <a:ahLst/>
              <a:cxnLst>
                <a:cxn ang="0">
                  <a:pos x="0" y="28"/>
                </a:cxn>
                <a:cxn ang="0">
                  <a:pos x="0" y="12"/>
                </a:cxn>
                <a:cxn ang="0">
                  <a:pos x="2" y="6"/>
                </a:cxn>
                <a:cxn ang="0">
                  <a:pos x="6" y="0"/>
                </a:cxn>
                <a:cxn ang="0">
                  <a:pos x="8" y="6"/>
                </a:cxn>
                <a:cxn ang="0">
                  <a:pos x="10" y="10"/>
                </a:cxn>
                <a:cxn ang="0">
                  <a:pos x="10" y="28"/>
                </a:cxn>
                <a:cxn ang="0">
                  <a:pos x="0" y="28"/>
                </a:cxn>
              </a:cxnLst>
              <a:rect l="0" t="0" r="r" b="b"/>
              <a:pathLst>
                <a:path w="10" h="28">
                  <a:moveTo>
                    <a:pt x="0" y="28"/>
                  </a:moveTo>
                  <a:lnTo>
                    <a:pt x="0" y="12"/>
                  </a:lnTo>
                  <a:lnTo>
                    <a:pt x="2" y="6"/>
                  </a:lnTo>
                  <a:lnTo>
                    <a:pt x="6" y="0"/>
                  </a:lnTo>
                  <a:lnTo>
                    <a:pt x="8" y="6"/>
                  </a:lnTo>
                  <a:lnTo>
                    <a:pt x="10" y="10"/>
                  </a:lnTo>
                  <a:lnTo>
                    <a:pt x="10" y="28"/>
                  </a:lnTo>
                  <a:lnTo>
                    <a:pt x="0" y="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4" name="Freeform 123"/>
            <p:cNvSpPr>
              <a:spLocks/>
            </p:cNvSpPr>
            <p:nvPr/>
          </p:nvSpPr>
          <p:spPr bwMode="auto">
            <a:xfrm>
              <a:off x="4893400" y="2653748"/>
              <a:ext cx="54728" cy="71432"/>
            </a:xfrm>
            <a:custGeom>
              <a:avLst/>
              <a:gdLst/>
              <a:ahLst/>
              <a:cxnLst>
                <a:cxn ang="0">
                  <a:pos x="12" y="8"/>
                </a:cxn>
                <a:cxn ang="0">
                  <a:pos x="16" y="4"/>
                </a:cxn>
                <a:cxn ang="0">
                  <a:pos x="20" y="0"/>
                </a:cxn>
                <a:cxn ang="0">
                  <a:pos x="24" y="4"/>
                </a:cxn>
                <a:cxn ang="0">
                  <a:pos x="28" y="8"/>
                </a:cxn>
                <a:cxn ang="0">
                  <a:pos x="28" y="34"/>
                </a:cxn>
                <a:cxn ang="0">
                  <a:pos x="24" y="36"/>
                </a:cxn>
                <a:cxn ang="0">
                  <a:pos x="20" y="38"/>
                </a:cxn>
                <a:cxn ang="0">
                  <a:pos x="14" y="40"/>
                </a:cxn>
                <a:cxn ang="0">
                  <a:pos x="10" y="36"/>
                </a:cxn>
                <a:cxn ang="0">
                  <a:pos x="10" y="34"/>
                </a:cxn>
                <a:cxn ang="0">
                  <a:pos x="10" y="30"/>
                </a:cxn>
                <a:cxn ang="0">
                  <a:pos x="10" y="14"/>
                </a:cxn>
                <a:cxn ang="0">
                  <a:pos x="4" y="12"/>
                </a:cxn>
                <a:cxn ang="0">
                  <a:pos x="0" y="8"/>
                </a:cxn>
                <a:cxn ang="0">
                  <a:pos x="4" y="6"/>
                </a:cxn>
                <a:cxn ang="0">
                  <a:pos x="8" y="6"/>
                </a:cxn>
                <a:cxn ang="0">
                  <a:pos x="12" y="8"/>
                </a:cxn>
              </a:cxnLst>
              <a:rect l="0" t="0" r="r" b="b"/>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5" name="Freeform 124"/>
            <p:cNvSpPr>
              <a:spLocks/>
            </p:cNvSpPr>
            <p:nvPr/>
          </p:nvSpPr>
          <p:spPr bwMode="auto">
            <a:xfrm>
              <a:off x="5035353" y="2754403"/>
              <a:ext cx="82092" cy="42210"/>
            </a:xfrm>
            <a:custGeom>
              <a:avLst/>
              <a:gdLst/>
              <a:ahLst/>
              <a:cxnLst>
                <a:cxn ang="0">
                  <a:pos x="41" y="12"/>
                </a:cxn>
                <a:cxn ang="0">
                  <a:pos x="39" y="16"/>
                </a:cxn>
                <a:cxn ang="0">
                  <a:pos x="39" y="18"/>
                </a:cxn>
                <a:cxn ang="0">
                  <a:pos x="39" y="22"/>
                </a:cxn>
                <a:cxn ang="0">
                  <a:pos x="39" y="24"/>
                </a:cxn>
                <a:cxn ang="0">
                  <a:pos x="31" y="22"/>
                </a:cxn>
                <a:cxn ang="0">
                  <a:pos x="17" y="16"/>
                </a:cxn>
                <a:cxn ang="0">
                  <a:pos x="4" y="10"/>
                </a:cxn>
                <a:cxn ang="0">
                  <a:pos x="0" y="6"/>
                </a:cxn>
                <a:cxn ang="0">
                  <a:pos x="0" y="2"/>
                </a:cxn>
                <a:cxn ang="0">
                  <a:pos x="2" y="0"/>
                </a:cxn>
                <a:cxn ang="0">
                  <a:pos x="9" y="0"/>
                </a:cxn>
                <a:cxn ang="0">
                  <a:pos x="19" y="2"/>
                </a:cxn>
                <a:cxn ang="0">
                  <a:pos x="27" y="4"/>
                </a:cxn>
                <a:cxn ang="0">
                  <a:pos x="33" y="2"/>
                </a:cxn>
                <a:cxn ang="0">
                  <a:pos x="41" y="0"/>
                </a:cxn>
                <a:cxn ang="0">
                  <a:pos x="41" y="4"/>
                </a:cxn>
                <a:cxn ang="0">
                  <a:pos x="41" y="12"/>
                </a:cxn>
              </a:cxnLst>
              <a:rect l="0" t="0" r="r" b="b"/>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6" name="Freeform 125"/>
            <p:cNvSpPr>
              <a:spLocks/>
            </p:cNvSpPr>
            <p:nvPr/>
          </p:nvSpPr>
          <p:spPr bwMode="auto">
            <a:xfrm>
              <a:off x="4939579" y="2171581"/>
              <a:ext cx="47887" cy="53574"/>
            </a:xfrm>
            <a:custGeom>
              <a:avLst/>
              <a:gdLst/>
              <a:ahLst/>
              <a:cxnLst>
                <a:cxn ang="0">
                  <a:pos x="12" y="4"/>
                </a:cxn>
                <a:cxn ang="0">
                  <a:pos x="12" y="12"/>
                </a:cxn>
                <a:cxn ang="0">
                  <a:pos x="18" y="8"/>
                </a:cxn>
                <a:cxn ang="0">
                  <a:pos x="24" y="4"/>
                </a:cxn>
                <a:cxn ang="0">
                  <a:pos x="24" y="16"/>
                </a:cxn>
                <a:cxn ang="0">
                  <a:pos x="22" y="20"/>
                </a:cxn>
                <a:cxn ang="0">
                  <a:pos x="18" y="26"/>
                </a:cxn>
                <a:cxn ang="0">
                  <a:pos x="16" y="30"/>
                </a:cxn>
                <a:cxn ang="0">
                  <a:pos x="14" y="30"/>
                </a:cxn>
                <a:cxn ang="0">
                  <a:pos x="14" y="28"/>
                </a:cxn>
                <a:cxn ang="0">
                  <a:pos x="12" y="24"/>
                </a:cxn>
                <a:cxn ang="0">
                  <a:pos x="10" y="20"/>
                </a:cxn>
                <a:cxn ang="0">
                  <a:pos x="6" y="14"/>
                </a:cxn>
                <a:cxn ang="0">
                  <a:pos x="2" y="10"/>
                </a:cxn>
                <a:cxn ang="0">
                  <a:pos x="0" y="6"/>
                </a:cxn>
                <a:cxn ang="0">
                  <a:pos x="0" y="4"/>
                </a:cxn>
                <a:cxn ang="0">
                  <a:pos x="2" y="2"/>
                </a:cxn>
                <a:cxn ang="0">
                  <a:pos x="4" y="0"/>
                </a:cxn>
                <a:cxn ang="0">
                  <a:pos x="6" y="0"/>
                </a:cxn>
                <a:cxn ang="0">
                  <a:pos x="8" y="0"/>
                </a:cxn>
                <a:cxn ang="0">
                  <a:pos x="12" y="4"/>
                </a:cxn>
              </a:cxnLst>
              <a:rect l="0" t="0" r="r" b="b"/>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7" name="Freeform 126"/>
            <p:cNvSpPr>
              <a:spLocks/>
            </p:cNvSpPr>
            <p:nvPr/>
          </p:nvSpPr>
          <p:spPr bwMode="auto">
            <a:xfrm>
              <a:off x="4939577" y="1796565"/>
              <a:ext cx="295874" cy="399371"/>
            </a:xfrm>
            <a:custGeom>
              <a:avLst/>
              <a:gdLst/>
              <a:ahLst/>
              <a:cxnLst>
                <a:cxn ang="0">
                  <a:pos x="145" y="44"/>
                </a:cxn>
                <a:cxn ang="0">
                  <a:pos x="141" y="28"/>
                </a:cxn>
                <a:cxn ang="0">
                  <a:pos x="131" y="10"/>
                </a:cxn>
                <a:cxn ang="0">
                  <a:pos x="113" y="4"/>
                </a:cxn>
                <a:cxn ang="0">
                  <a:pos x="97" y="4"/>
                </a:cxn>
                <a:cxn ang="0">
                  <a:pos x="77" y="6"/>
                </a:cxn>
                <a:cxn ang="0">
                  <a:pos x="59" y="12"/>
                </a:cxn>
                <a:cxn ang="0">
                  <a:pos x="42" y="32"/>
                </a:cxn>
                <a:cxn ang="0">
                  <a:pos x="32" y="54"/>
                </a:cxn>
                <a:cxn ang="0">
                  <a:pos x="30" y="76"/>
                </a:cxn>
                <a:cxn ang="0">
                  <a:pos x="12" y="76"/>
                </a:cxn>
                <a:cxn ang="0">
                  <a:pos x="6" y="82"/>
                </a:cxn>
                <a:cxn ang="0">
                  <a:pos x="4" y="90"/>
                </a:cxn>
                <a:cxn ang="0">
                  <a:pos x="8" y="108"/>
                </a:cxn>
                <a:cxn ang="0">
                  <a:pos x="12" y="130"/>
                </a:cxn>
                <a:cxn ang="0">
                  <a:pos x="14" y="134"/>
                </a:cxn>
                <a:cxn ang="0">
                  <a:pos x="0" y="168"/>
                </a:cxn>
                <a:cxn ang="0">
                  <a:pos x="14" y="182"/>
                </a:cxn>
                <a:cxn ang="0">
                  <a:pos x="30" y="204"/>
                </a:cxn>
                <a:cxn ang="0">
                  <a:pos x="28" y="216"/>
                </a:cxn>
                <a:cxn ang="0">
                  <a:pos x="30" y="222"/>
                </a:cxn>
                <a:cxn ang="0">
                  <a:pos x="38" y="224"/>
                </a:cxn>
                <a:cxn ang="0">
                  <a:pos x="52" y="216"/>
                </a:cxn>
                <a:cxn ang="0">
                  <a:pos x="63" y="212"/>
                </a:cxn>
                <a:cxn ang="0">
                  <a:pos x="73" y="208"/>
                </a:cxn>
                <a:cxn ang="0">
                  <a:pos x="81" y="204"/>
                </a:cxn>
                <a:cxn ang="0">
                  <a:pos x="83" y="200"/>
                </a:cxn>
                <a:cxn ang="0">
                  <a:pos x="79" y="170"/>
                </a:cxn>
                <a:cxn ang="0">
                  <a:pos x="89" y="164"/>
                </a:cxn>
                <a:cxn ang="0">
                  <a:pos x="99" y="156"/>
                </a:cxn>
                <a:cxn ang="0">
                  <a:pos x="95" y="154"/>
                </a:cxn>
                <a:cxn ang="0">
                  <a:pos x="105" y="150"/>
                </a:cxn>
                <a:cxn ang="0">
                  <a:pos x="87" y="140"/>
                </a:cxn>
                <a:cxn ang="0">
                  <a:pos x="79" y="130"/>
                </a:cxn>
                <a:cxn ang="0">
                  <a:pos x="79" y="114"/>
                </a:cxn>
                <a:cxn ang="0">
                  <a:pos x="91" y="98"/>
                </a:cxn>
                <a:cxn ang="0">
                  <a:pos x="113" y="84"/>
                </a:cxn>
                <a:cxn ang="0">
                  <a:pos x="121" y="72"/>
                </a:cxn>
                <a:cxn ang="0">
                  <a:pos x="121" y="62"/>
                </a:cxn>
                <a:cxn ang="0">
                  <a:pos x="129" y="58"/>
                </a:cxn>
                <a:cxn ang="0">
                  <a:pos x="141" y="56"/>
                </a:cxn>
              </a:cxnLst>
              <a:rect l="0" t="0" r="r" b="b"/>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8" name="Freeform 127"/>
            <p:cNvSpPr>
              <a:spLocks/>
            </p:cNvSpPr>
            <p:nvPr/>
          </p:nvSpPr>
          <p:spPr bwMode="auto">
            <a:xfrm>
              <a:off x="4789076" y="1739743"/>
              <a:ext cx="583195" cy="381513"/>
            </a:xfrm>
            <a:custGeom>
              <a:avLst/>
              <a:gdLst/>
              <a:ahLst/>
              <a:cxnLst>
                <a:cxn ang="0">
                  <a:pos x="271" y="20"/>
                </a:cxn>
                <a:cxn ang="0">
                  <a:pos x="245" y="16"/>
                </a:cxn>
                <a:cxn ang="0">
                  <a:pos x="241" y="28"/>
                </a:cxn>
                <a:cxn ang="0">
                  <a:pos x="233" y="40"/>
                </a:cxn>
                <a:cxn ang="0">
                  <a:pos x="207" y="34"/>
                </a:cxn>
                <a:cxn ang="0">
                  <a:pos x="187" y="30"/>
                </a:cxn>
                <a:cxn ang="0">
                  <a:pos x="173" y="36"/>
                </a:cxn>
                <a:cxn ang="0">
                  <a:pos x="141" y="40"/>
                </a:cxn>
                <a:cxn ang="0">
                  <a:pos x="118" y="64"/>
                </a:cxn>
                <a:cxn ang="0">
                  <a:pos x="106" y="96"/>
                </a:cxn>
                <a:cxn ang="0">
                  <a:pos x="88" y="108"/>
                </a:cxn>
                <a:cxn ang="0">
                  <a:pos x="80" y="118"/>
                </a:cxn>
                <a:cxn ang="0">
                  <a:pos x="84" y="140"/>
                </a:cxn>
                <a:cxn ang="0">
                  <a:pos x="88" y="164"/>
                </a:cxn>
                <a:cxn ang="0">
                  <a:pos x="76" y="200"/>
                </a:cxn>
                <a:cxn ang="0">
                  <a:pos x="64" y="188"/>
                </a:cxn>
                <a:cxn ang="0">
                  <a:pos x="50" y="206"/>
                </a:cxn>
                <a:cxn ang="0">
                  <a:pos x="26" y="212"/>
                </a:cxn>
                <a:cxn ang="0">
                  <a:pos x="8" y="202"/>
                </a:cxn>
                <a:cxn ang="0">
                  <a:pos x="12" y="194"/>
                </a:cxn>
                <a:cxn ang="0">
                  <a:pos x="2" y="188"/>
                </a:cxn>
                <a:cxn ang="0">
                  <a:pos x="8" y="174"/>
                </a:cxn>
                <a:cxn ang="0">
                  <a:pos x="0" y="144"/>
                </a:cxn>
                <a:cxn ang="0">
                  <a:pos x="22" y="136"/>
                </a:cxn>
                <a:cxn ang="0">
                  <a:pos x="38" y="124"/>
                </a:cxn>
                <a:cxn ang="0">
                  <a:pos x="54" y="120"/>
                </a:cxn>
                <a:cxn ang="0">
                  <a:pos x="64" y="118"/>
                </a:cxn>
                <a:cxn ang="0">
                  <a:pos x="62" y="116"/>
                </a:cxn>
                <a:cxn ang="0">
                  <a:pos x="60" y="106"/>
                </a:cxn>
                <a:cxn ang="0">
                  <a:pos x="80" y="94"/>
                </a:cxn>
                <a:cxn ang="0">
                  <a:pos x="94" y="68"/>
                </a:cxn>
                <a:cxn ang="0">
                  <a:pos x="106" y="60"/>
                </a:cxn>
                <a:cxn ang="0">
                  <a:pos x="112" y="50"/>
                </a:cxn>
                <a:cxn ang="0">
                  <a:pos x="106" y="44"/>
                </a:cxn>
                <a:cxn ang="0">
                  <a:pos x="106" y="42"/>
                </a:cxn>
                <a:cxn ang="0">
                  <a:pos x="114" y="34"/>
                </a:cxn>
                <a:cxn ang="0">
                  <a:pos x="135" y="36"/>
                </a:cxn>
                <a:cxn ang="0">
                  <a:pos x="139" y="26"/>
                </a:cxn>
                <a:cxn ang="0">
                  <a:pos x="161" y="16"/>
                </a:cxn>
                <a:cxn ang="0">
                  <a:pos x="169" y="16"/>
                </a:cxn>
                <a:cxn ang="0">
                  <a:pos x="185" y="12"/>
                </a:cxn>
                <a:cxn ang="0">
                  <a:pos x="227" y="0"/>
                </a:cxn>
                <a:cxn ang="0">
                  <a:pos x="243" y="8"/>
                </a:cxn>
                <a:cxn ang="0">
                  <a:pos x="251" y="2"/>
                </a:cxn>
                <a:cxn ang="0">
                  <a:pos x="271" y="4"/>
                </a:cxn>
                <a:cxn ang="0">
                  <a:pos x="289" y="14"/>
                </a:cxn>
                <a:cxn ang="0">
                  <a:pos x="287" y="18"/>
                </a:cxn>
                <a:cxn ang="0">
                  <a:pos x="295" y="26"/>
                </a:cxn>
              </a:cxnLst>
              <a:rect l="0" t="0" r="r" b="b"/>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9" name="Freeform 128"/>
            <p:cNvSpPr>
              <a:spLocks/>
            </p:cNvSpPr>
            <p:nvPr/>
          </p:nvSpPr>
          <p:spPr bwMode="auto">
            <a:xfrm>
              <a:off x="5257684" y="2067682"/>
              <a:ext cx="114587" cy="61691"/>
            </a:xfrm>
            <a:custGeom>
              <a:avLst/>
              <a:gdLst/>
              <a:ahLst/>
              <a:cxnLst>
                <a:cxn ang="0">
                  <a:pos x="58" y="34"/>
                </a:cxn>
                <a:cxn ang="0">
                  <a:pos x="52" y="24"/>
                </a:cxn>
                <a:cxn ang="0">
                  <a:pos x="48" y="16"/>
                </a:cxn>
                <a:cxn ang="0">
                  <a:pos x="52" y="16"/>
                </a:cxn>
                <a:cxn ang="0">
                  <a:pos x="54" y="14"/>
                </a:cxn>
                <a:cxn ang="0">
                  <a:pos x="54" y="4"/>
                </a:cxn>
                <a:cxn ang="0">
                  <a:pos x="48" y="6"/>
                </a:cxn>
                <a:cxn ang="0">
                  <a:pos x="44" y="6"/>
                </a:cxn>
                <a:cxn ang="0">
                  <a:pos x="40" y="4"/>
                </a:cxn>
                <a:cxn ang="0">
                  <a:pos x="32" y="0"/>
                </a:cxn>
                <a:cxn ang="0">
                  <a:pos x="24" y="0"/>
                </a:cxn>
                <a:cxn ang="0">
                  <a:pos x="14" y="2"/>
                </a:cxn>
                <a:cxn ang="0">
                  <a:pos x="6" y="6"/>
                </a:cxn>
                <a:cxn ang="0">
                  <a:pos x="2" y="8"/>
                </a:cxn>
                <a:cxn ang="0">
                  <a:pos x="0" y="10"/>
                </a:cxn>
                <a:cxn ang="0">
                  <a:pos x="2" y="16"/>
                </a:cxn>
                <a:cxn ang="0">
                  <a:pos x="6" y="20"/>
                </a:cxn>
                <a:cxn ang="0">
                  <a:pos x="10" y="22"/>
                </a:cxn>
                <a:cxn ang="0">
                  <a:pos x="18" y="24"/>
                </a:cxn>
                <a:cxn ang="0">
                  <a:pos x="26" y="22"/>
                </a:cxn>
                <a:cxn ang="0">
                  <a:pos x="30" y="22"/>
                </a:cxn>
                <a:cxn ang="0">
                  <a:pos x="34" y="24"/>
                </a:cxn>
                <a:cxn ang="0">
                  <a:pos x="36" y="28"/>
                </a:cxn>
                <a:cxn ang="0">
                  <a:pos x="38" y="32"/>
                </a:cxn>
                <a:cxn ang="0">
                  <a:pos x="42" y="34"/>
                </a:cxn>
                <a:cxn ang="0">
                  <a:pos x="44" y="34"/>
                </a:cxn>
                <a:cxn ang="0">
                  <a:pos x="46" y="30"/>
                </a:cxn>
                <a:cxn ang="0">
                  <a:pos x="50" y="30"/>
                </a:cxn>
                <a:cxn ang="0">
                  <a:pos x="54" y="32"/>
                </a:cxn>
                <a:cxn ang="0">
                  <a:pos x="58" y="34"/>
                </a:cxn>
              </a:cxnLst>
              <a:rect l="0" t="0" r="r" b="b"/>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0" name="Freeform 129"/>
            <p:cNvSpPr>
              <a:spLocks/>
            </p:cNvSpPr>
            <p:nvPr/>
          </p:nvSpPr>
          <p:spPr bwMode="auto">
            <a:xfrm>
              <a:off x="5214928" y="2106643"/>
              <a:ext cx="169315" cy="89290"/>
            </a:xfrm>
            <a:custGeom>
              <a:avLst/>
              <a:gdLst/>
              <a:ahLst/>
              <a:cxnLst>
                <a:cxn ang="0">
                  <a:pos x="68" y="50"/>
                </a:cxn>
                <a:cxn ang="0">
                  <a:pos x="74" y="50"/>
                </a:cxn>
                <a:cxn ang="0">
                  <a:pos x="80" y="48"/>
                </a:cxn>
                <a:cxn ang="0">
                  <a:pos x="84" y="46"/>
                </a:cxn>
                <a:cxn ang="0">
                  <a:pos x="86" y="42"/>
                </a:cxn>
                <a:cxn ang="0">
                  <a:pos x="86" y="38"/>
                </a:cxn>
                <a:cxn ang="0">
                  <a:pos x="84" y="30"/>
                </a:cxn>
                <a:cxn ang="0">
                  <a:pos x="84" y="26"/>
                </a:cxn>
                <a:cxn ang="0">
                  <a:pos x="80" y="12"/>
                </a:cxn>
                <a:cxn ang="0">
                  <a:pos x="76" y="10"/>
                </a:cxn>
                <a:cxn ang="0">
                  <a:pos x="72" y="8"/>
                </a:cxn>
                <a:cxn ang="0">
                  <a:pos x="68" y="8"/>
                </a:cxn>
                <a:cxn ang="0">
                  <a:pos x="66" y="12"/>
                </a:cxn>
                <a:cxn ang="0">
                  <a:pos x="64" y="12"/>
                </a:cxn>
                <a:cxn ang="0">
                  <a:pos x="60" y="10"/>
                </a:cxn>
                <a:cxn ang="0">
                  <a:pos x="58" y="6"/>
                </a:cxn>
                <a:cxn ang="0">
                  <a:pos x="56" y="2"/>
                </a:cxn>
                <a:cxn ang="0">
                  <a:pos x="52" y="0"/>
                </a:cxn>
                <a:cxn ang="0">
                  <a:pos x="48" y="0"/>
                </a:cxn>
                <a:cxn ang="0">
                  <a:pos x="40" y="2"/>
                </a:cxn>
                <a:cxn ang="0">
                  <a:pos x="42" y="4"/>
                </a:cxn>
                <a:cxn ang="0">
                  <a:pos x="44" y="12"/>
                </a:cxn>
                <a:cxn ang="0">
                  <a:pos x="42" y="16"/>
                </a:cxn>
                <a:cxn ang="0">
                  <a:pos x="42" y="18"/>
                </a:cxn>
                <a:cxn ang="0">
                  <a:pos x="38" y="22"/>
                </a:cxn>
                <a:cxn ang="0">
                  <a:pos x="32" y="24"/>
                </a:cxn>
                <a:cxn ang="0">
                  <a:pos x="30" y="24"/>
                </a:cxn>
                <a:cxn ang="0">
                  <a:pos x="28" y="22"/>
                </a:cxn>
                <a:cxn ang="0">
                  <a:pos x="24" y="18"/>
                </a:cxn>
                <a:cxn ang="0">
                  <a:pos x="18" y="12"/>
                </a:cxn>
                <a:cxn ang="0">
                  <a:pos x="16" y="10"/>
                </a:cxn>
                <a:cxn ang="0">
                  <a:pos x="12" y="10"/>
                </a:cxn>
                <a:cxn ang="0">
                  <a:pos x="8" y="10"/>
                </a:cxn>
                <a:cxn ang="0">
                  <a:pos x="6" y="12"/>
                </a:cxn>
                <a:cxn ang="0">
                  <a:pos x="2" y="20"/>
                </a:cxn>
                <a:cxn ang="0">
                  <a:pos x="2" y="26"/>
                </a:cxn>
                <a:cxn ang="0">
                  <a:pos x="0" y="30"/>
                </a:cxn>
                <a:cxn ang="0">
                  <a:pos x="2" y="38"/>
                </a:cxn>
                <a:cxn ang="0">
                  <a:pos x="2" y="36"/>
                </a:cxn>
                <a:cxn ang="0">
                  <a:pos x="4" y="34"/>
                </a:cxn>
                <a:cxn ang="0">
                  <a:pos x="12" y="34"/>
                </a:cxn>
                <a:cxn ang="0">
                  <a:pos x="24" y="34"/>
                </a:cxn>
                <a:cxn ang="0">
                  <a:pos x="28" y="36"/>
                </a:cxn>
                <a:cxn ang="0">
                  <a:pos x="34" y="38"/>
                </a:cxn>
                <a:cxn ang="0">
                  <a:pos x="42" y="36"/>
                </a:cxn>
                <a:cxn ang="0">
                  <a:pos x="50" y="32"/>
                </a:cxn>
                <a:cxn ang="0">
                  <a:pos x="54" y="38"/>
                </a:cxn>
                <a:cxn ang="0">
                  <a:pos x="58" y="40"/>
                </a:cxn>
                <a:cxn ang="0">
                  <a:pos x="58" y="44"/>
                </a:cxn>
                <a:cxn ang="0">
                  <a:pos x="60" y="48"/>
                </a:cxn>
                <a:cxn ang="0">
                  <a:pos x="66" y="50"/>
                </a:cxn>
                <a:cxn ang="0">
                  <a:pos x="68" y="50"/>
                </a:cxn>
              </a:cxnLst>
              <a:rect l="0" t="0" r="r" b="b"/>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1" name="Freeform 130"/>
            <p:cNvSpPr>
              <a:spLocks/>
            </p:cNvSpPr>
            <p:nvPr/>
          </p:nvSpPr>
          <p:spPr bwMode="auto">
            <a:xfrm>
              <a:off x="5214927" y="2165087"/>
              <a:ext cx="124849" cy="84420"/>
            </a:xfrm>
            <a:custGeom>
              <a:avLst/>
              <a:gdLst/>
              <a:ahLst/>
              <a:cxnLst>
                <a:cxn ang="0">
                  <a:pos x="64" y="18"/>
                </a:cxn>
                <a:cxn ang="0">
                  <a:pos x="60" y="16"/>
                </a:cxn>
                <a:cxn ang="0">
                  <a:pos x="58" y="12"/>
                </a:cxn>
                <a:cxn ang="0">
                  <a:pos x="58" y="8"/>
                </a:cxn>
                <a:cxn ang="0">
                  <a:pos x="54" y="6"/>
                </a:cxn>
                <a:cxn ang="0">
                  <a:pos x="50" y="0"/>
                </a:cxn>
                <a:cxn ang="0">
                  <a:pos x="42" y="4"/>
                </a:cxn>
                <a:cxn ang="0">
                  <a:pos x="34" y="6"/>
                </a:cxn>
                <a:cxn ang="0">
                  <a:pos x="28" y="4"/>
                </a:cxn>
                <a:cxn ang="0">
                  <a:pos x="24" y="2"/>
                </a:cxn>
                <a:cxn ang="0">
                  <a:pos x="12" y="2"/>
                </a:cxn>
                <a:cxn ang="0">
                  <a:pos x="4" y="2"/>
                </a:cxn>
                <a:cxn ang="0">
                  <a:pos x="2" y="4"/>
                </a:cxn>
                <a:cxn ang="0">
                  <a:pos x="0" y="6"/>
                </a:cxn>
                <a:cxn ang="0">
                  <a:pos x="0" y="20"/>
                </a:cxn>
                <a:cxn ang="0">
                  <a:pos x="8" y="20"/>
                </a:cxn>
                <a:cxn ang="0">
                  <a:pos x="16" y="20"/>
                </a:cxn>
                <a:cxn ang="0">
                  <a:pos x="22" y="22"/>
                </a:cxn>
                <a:cxn ang="0">
                  <a:pos x="28" y="24"/>
                </a:cxn>
                <a:cxn ang="0">
                  <a:pos x="26" y="36"/>
                </a:cxn>
                <a:cxn ang="0">
                  <a:pos x="30" y="40"/>
                </a:cxn>
                <a:cxn ang="0">
                  <a:pos x="32" y="40"/>
                </a:cxn>
                <a:cxn ang="0">
                  <a:pos x="34" y="42"/>
                </a:cxn>
                <a:cxn ang="0">
                  <a:pos x="38" y="46"/>
                </a:cxn>
                <a:cxn ang="0">
                  <a:pos x="40" y="48"/>
                </a:cxn>
                <a:cxn ang="0">
                  <a:pos x="44" y="46"/>
                </a:cxn>
                <a:cxn ang="0">
                  <a:pos x="50" y="46"/>
                </a:cxn>
                <a:cxn ang="0">
                  <a:pos x="56" y="34"/>
                </a:cxn>
                <a:cxn ang="0">
                  <a:pos x="58" y="30"/>
                </a:cxn>
                <a:cxn ang="0">
                  <a:pos x="64" y="24"/>
                </a:cxn>
                <a:cxn ang="0">
                  <a:pos x="64" y="20"/>
                </a:cxn>
                <a:cxn ang="0">
                  <a:pos x="64" y="18"/>
                </a:cxn>
              </a:cxnLst>
              <a:rect l="0" t="0" r="r" b="b"/>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2" name="Freeform 131"/>
            <p:cNvSpPr>
              <a:spLocks/>
            </p:cNvSpPr>
            <p:nvPr/>
          </p:nvSpPr>
          <p:spPr bwMode="auto">
            <a:xfrm>
              <a:off x="5192695" y="2200804"/>
              <a:ext cx="78671" cy="27599"/>
            </a:xfrm>
            <a:custGeom>
              <a:avLst/>
              <a:gdLst/>
              <a:ahLst/>
              <a:cxnLst>
                <a:cxn ang="0">
                  <a:pos x="38" y="16"/>
                </a:cxn>
                <a:cxn ang="0">
                  <a:pos x="40" y="4"/>
                </a:cxn>
                <a:cxn ang="0">
                  <a:pos x="34" y="2"/>
                </a:cxn>
                <a:cxn ang="0">
                  <a:pos x="28" y="0"/>
                </a:cxn>
                <a:cxn ang="0">
                  <a:pos x="20" y="0"/>
                </a:cxn>
                <a:cxn ang="0">
                  <a:pos x="14" y="0"/>
                </a:cxn>
                <a:cxn ang="0">
                  <a:pos x="12" y="6"/>
                </a:cxn>
                <a:cxn ang="0">
                  <a:pos x="8" y="6"/>
                </a:cxn>
                <a:cxn ang="0">
                  <a:pos x="4" y="8"/>
                </a:cxn>
                <a:cxn ang="0">
                  <a:pos x="2" y="12"/>
                </a:cxn>
                <a:cxn ang="0">
                  <a:pos x="0" y="16"/>
                </a:cxn>
                <a:cxn ang="0">
                  <a:pos x="38" y="16"/>
                </a:cxn>
              </a:cxnLst>
              <a:rect l="0" t="0" r="r" b="b"/>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3" name="Freeform 132"/>
            <p:cNvSpPr>
              <a:spLocks/>
            </p:cNvSpPr>
            <p:nvPr/>
          </p:nvSpPr>
          <p:spPr bwMode="auto">
            <a:xfrm>
              <a:off x="4394009" y="2624526"/>
              <a:ext cx="78671" cy="160722"/>
            </a:xfrm>
            <a:custGeom>
              <a:avLst/>
              <a:gdLst/>
              <a:ahLst/>
              <a:cxnLst>
                <a:cxn ang="0">
                  <a:pos x="24" y="90"/>
                </a:cxn>
                <a:cxn ang="0">
                  <a:pos x="16" y="90"/>
                </a:cxn>
                <a:cxn ang="0">
                  <a:pos x="12" y="90"/>
                </a:cxn>
                <a:cxn ang="0">
                  <a:pos x="8" y="90"/>
                </a:cxn>
                <a:cxn ang="0">
                  <a:pos x="6" y="76"/>
                </a:cxn>
                <a:cxn ang="0">
                  <a:pos x="8" y="66"/>
                </a:cxn>
                <a:cxn ang="0">
                  <a:pos x="6" y="64"/>
                </a:cxn>
                <a:cxn ang="0">
                  <a:pos x="4" y="64"/>
                </a:cxn>
                <a:cxn ang="0">
                  <a:pos x="0" y="62"/>
                </a:cxn>
                <a:cxn ang="0">
                  <a:pos x="0" y="58"/>
                </a:cxn>
                <a:cxn ang="0">
                  <a:pos x="0" y="52"/>
                </a:cxn>
                <a:cxn ang="0">
                  <a:pos x="2" y="48"/>
                </a:cxn>
                <a:cxn ang="0">
                  <a:pos x="6" y="38"/>
                </a:cxn>
                <a:cxn ang="0">
                  <a:pos x="10" y="32"/>
                </a:cxn>
                <a:cxn ang="0">
                  <a:pos x="12" y="26"/>
                </a:cxn>
                <a:cxn ang="0">
                  <a:pos x="12" y="22"/>
                </a:cxn>
                <a:cxn ang="0">
                  <a:pos x="12" y="18"/>
                </a:cxn>
                <a:cxn ang="0">
                  <a:pos x="10" y="16"/>
                </a:cxn>
                <a:cxn ang="0">
                  <a:pos x="8" y="14"/>
                </a:cxn>
                <a:cxn ang="0">
                  <a:pos x="8" y="12"/>
                </a:cxn>
                <a:cxn ang="0">
                  <a:pos x="10" y="6"/>
                </a:cxn>
                <a:cxn ang="0">
                  <a:pos x="12" y="0"/>
                </a:cxn>
                <a:cxn ang="0">
                  <a:pos x="16" y="4"/>
                </a:cxn>
                <a:cxn ang="0">
                  <a:pos x="22" y="6"/>
                </a:cxn>
                <a:cxn ang="0">
                  <a:pos x="36" y="6"/>
                </a:cxn>
                <a:cxn ang="0">
                  <a:pos x="38" y="8"/>
                </a:cxn>
                <a:cxn ang="0">
                  <a:pos x="40" y="12"/>
                </a:cxn>
                <a:cxn ang="0">
                  <a:pos x="38" y="24"/>
                </a:cxn>
                <a:cxn ang="0">
                  <a:pos x="34" y="34"/>
                </a:cxn>
                <a:cxn ang="0">
                  <a:pos x="30" y="40"/>
                </a:cxn>
                <a:cxn ang="0">
                  <a:pos x="28" y="50"/>
                </a:cxn>
                <a:cxn ang="0">
                  <a:pos x="30" y="54"/>
                </a:cxn>
                <a:cxn ang="0">
                  <a:pos x="30" y="60"/>
                </a:cxn>
                <a:cxn ang="0">
                  <a:pos x="30" y="64"/>
                </a:cxn>
                <a:cxn ang="0">
                  <a:pos x="28" y="68"/>
                </a:cxn>
                <a:cxn ang="0">
                  <a:pos x="30" y="70"/>
                </a:cxn>
                <a:cxn ang="0">
                  <a:pos x="32" y="74"/>
                </a:cxn>
                <a:cxn ang="0">
                  <a:pos x="30" y="78"/>
                </a:cxn>
                <a:cxn ang="0">
                  <a:pos x="28" y="80"/>
                </a:cxn>
                <a:cxn ang="0">
                  <a:pos x="26" y="84"/>
                </a:cxn>
                <a:cxn ang="0">
                  <a:pos x="24" y="86"/>
                </a:cxn>
                <a:cxn ang="0">
                  <a:pos x="24" y="90"/>
                </a:cxn>
              </a:cxnLst>
              <a:rect l="0" t="0" r="r" b="b"/>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4" name="Freeform 133"/>
            <p:cNvSpPr>
              <a:spLocks/>
            </p:cNvSpPr>
            <p:nvPr/>
          </p:nvSpPr>
          <p:spPr bwMode="auto">
            <a:xfrm>
              <a:off x="4407689" y="2570955"/>
              <a:ext cx="342050" cy="250013"/>
            </a:xfrm>
            <a:custGeom>
              <a:avLst/>
              <a:gdLst/>
              <a:ahLst/>
              <a:cxnLst>
                <a:cxn ang="0">
                  <a:pos x="174" y="34"/>
                </a:cxn>
                <a:cxn ang="0">
                  <a:pos x="164" y="44"/>
                </a:cxn>
                <a:cxn ang="0">
                  <a:pos x="138" y="56"/>
                </a:cxn>
                <a:cxn ang="0">
                  <a:pos x="128" y="68"/>
                </a:cxn>
                <a:cxn ang="0">
                  <a:pos x="128" y="86"/>
                </a:cxn>
                <a:cxn ang="0">
                  <a:pos x="124" y="96"/>
                </a:cxn>
                <a:cxn ang="0">
                  <a:pos x="106" y="118"/>
                </a:cxn>
                <a:cxn ang="0">
                  <a:pos x="102" y="126"/>
                </a:cxn>
                <a:cxn ang="0">
                  <a:pos x="64" y="128"/>
                </a:cxn>
                <a:cxn ang="0">
                  <a:pos x="56" y="134"/>
                </a:cxn>
                <a:cxn ang="0">
                  <a:pos x="50" y="140"/>
                </a:cxn>
                <a:cxn ang="0">
                  <a:pos x="42" y="140"/>
                </a:cxn>
                <a:cxn ang="0">
                  <a:pos x="36" y="130"/>
                </a:cxn>
                <a:cxn ang="0">
                  <a:pos x="34" y="122"/>
                </a:cxn>
                <a:cxn ang="0">
                  <a:pos x="24" y="120"/>
                </a:cxn>
                <a:cxn ang="0">
                  <a:pos x="20" y="116"/>
                </a:cxn>
                <a:cxn ang="0">
                  <a:pos x="24" y="108"/>
                </a:cxn>
                <a:cxn ang="0">
                  <a:pos x="24" y="100"/>
                </a:cxn>
                <a:cxn ang="0">
                  <a:pos x="24" y="94"/>
                </a:cxn>
                <a:cxn ang="0">
                  <a:pos x="24" y="84"/>
                </a:cxn>
                <a:cxn ang="0">
                  <a:pos x="24" y="70"/>
                </a:cxn>
                <a:cxn ang="0">
                  <a:pos x="32" y="54"/>
                </a:cxn>
                <a:cxn ang="0">
                  <a:pos x="32" y="38"/>
                </a:cxn>
                <a:cxn ang="0">
                  <a:pos x="16" y="36"/>
                </a:cxn>
                <a:cxn ang="0">
                  <a:pos x="6" y="30"/>
                </a:cxn>
                <a:cxn ang="0">
                  <a:pos x="4" y="22"/>
                </a:cxn>
                <a:cxn ang="0">
                  <a:pos x="0" y="16"/>
                </a:cxn>
                <a:cxn ang="0">
                  <a:pos x="0" y="10"/>
                </a:cxn>
                <a:cxn ang="0">
                  <a:pos x="12" y="6"/>
                </a:cxn>
                <a:cxn ang="0">
                  <a:pos x="14" y="0"/>
                </a:cxn>
                <a:cxn ang="0">
                  <a:pos x="40" y="2"/>
                </a:cxn>
                <a:cxn ang="0">
                  <a:pos x="80" y="8"/>
                </a:cxn>
                <a:cxn ang="0">
                  <a:pos x="124" y="16"/>
                </a:cxn>
                <a:cxn ang="0">
                  <a:pos x="150" y="20"/>
                </a:cxn>
                <a:cxn ang="0">
                  <a:pos x="154" y="22"/>
                </a:cxn>
                <a:cxn ang="0">
                  <a:pos x="174" y="32"/>
                </a:cxn>
              </a:cxnLst>
              <a:rect l="0" t="0" r="r" b="b"/>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5" name="Freeform 134"/>
            <p:cNvSpPr>
              <a:spLocks/>
            </p:cNvSpPr>
            <p:nvPr/>
          </p:nvSpPr>
          <p:spPr bwMode="auto">
            <a:xfrm>
              <a:off x="4534250" y="2338800"/>
              <a:ext cx="350602" cy="290599"/>
            </a:xfrm>
            <a:custGeom>
              <a:avLst/>
              <a:gdLst/>
              <a:ahLst/>
              <a:cxnLst>
                <a:cxn ang="0">
                  <a:pos x="174" y="128"/>
                </a:cxn>
                <a:cxn ang="0">
                  <a:pos x="162" y="136"/>
                </a:cxn>
                <a:cxn ang="0">
                  <a:pos x="154" y="142"/>
                </a:cxn>
                <a:cxn ang="0">
                  <a:pos x="138" y="138"/>
                </a:cxn>
                <a:cxn ang="0">
                  <a:pos x="126" y="134"/>
                </a:cxn>
                <a:cxn ang="0">
                  <a:pos x="114" y="138"/>
                </a:cxn>
                <a:cxn ang="0">
                  <a:pos x="110" y="150"/>
                </a:cxn>
                <a:cxn ang="0">
                  <a:pos x="96" y="156"/>
                </a:cxn>
                <a:cxn ang="0">
                  <a:pos x="88" y="150"/>
                </a:cxn>
                <a:cxn ang="0">
                  <a:pos x="72" y="148"/>
                </a:cxn>
                <a:cxn ang="0">
                  <a:pos x="38" y="140"/>
                </a:cxn>
                <a:cxn ang="0">
                  <a:pos x="44" y="136"/>
                </a:cxn>
                <a:cxn ang="0">
                  <a:pos x="48" y="114"/>
                </a:cxn>
                <a:cxn ang="0">
                  <a:pos x="48" y="92"/>
                </a:cxn>
                <a:cxn ang="0">
                  <a:pos x="38" y="68"/>
                </a:cxn>
                <a:cxn ang="0">
                  <a:pos x="30" y="62"/>
                </a:cxn>
                <a:cxn ang="0">
                  <a:pos x="8" y="58"/>
                </a:cxn>
                <a:cxn ang="0">
                  <a:pos x="2" y="50"/>
                </a:cxn>
                <a:cxn ang="0">
                  <a:pos x="6" y="42"/>
                </a:cxn>
                <a:cxn ang="0">
                  <a:pos x="16" y="36"/>
                </a:cxn>
                <a:cxn ang="0">
                  <a:pos x="24" y="36"/>
                </a:cxn>
                <a:cxn ang="0">
                  <a:pos x="32" y="40"/>
                </a:cxn>
                <a:cxn ang="0">
                  <a:pos x="42" y="42"/>
                </a:cxn>
                <a:cxn ang="0">
                  <a:pos x="44" y="36"/>
                </a:cxn>
                <a:cxn ang="0">
                  <a:pos x="40" y="32"/>
                </a:cxn>
                <a:cxn ang="0">
                  <a:pos x="46" y="26"/>
                </a:cxn>
                <a:cxn ang="0">
                  <a:pos x="56" y="30"/>
                </a:cxn>
                <a:cxn ang="0">
                  <a:pos x="66" y="30"/>
                </a:cxn>
                <a:cxn ang="0">
                  <a:pos x="68" y="22"/>
                </a:cxn>
                <a:cxn ang="0">
                  <a:pos x="80" y="14"/>
                </a:cxn>
                <a:cxn ang="0">
                  <a:pos x="86" y="6"/>
                </a:cxn>
                <a:cxn ang="0">
                  <a:pos x="98" y="0"/>
                </a:cxn>
                <a:cxn ang="0">
                  <a:pos x="106" y="8"/>
                </a:cxn>
                <a:cxn ang="0">
                  <a:pos x="120" y="12"/>
                </a:cxn>
                <a:cxn ang="0">
                  <a:pos x="122" y="18"/>
                </a:cxn>
                <a:cxn ang="0">
                  <a:pos x="130" y="20"/>
                </a:cxn>
                <a:cxn ang="0">
                  <a:pos x="132" y="22"/>
                </a:cxn>
                <a:cxn ang="0">
                  <a:pos x="140" y="28"/>
                </a:cxn>
                <a:cxn ang="0">
                  <a:pos x="154" y="30"/>
                </a:cxn>
                <a:cxn ang="0">
                  <a:pos x="168" y="34"/>
                </a:cxn>
                <a:cxn ang="0">
                  <a:pos x="174" y="44"/>
                </a:cxn>
                <a:cxn ang="0">
                  <a:pos x="168" y="60"/>
                </a:cxn>
                <a:cxn ang="0">
                  <a:pos x="164" y="64"/>
                </a:cxn>
                <a:cxn ang="0">
                  <a:pos x="158" y="70"/>
                </a:cxn>
                <a:cxn ang="0">
                  <a:pos x="150" y="82"/>
                </a:cxn>
                <a:cxn ang="0">
                  <a:pos x="154" y="88"/>
                </a:cxn>
                <a:cxn ang="0">
                  <a:pos x="154" y="84"/>
                </a:cxn>
                <a:cxn ang="0">
                  <a:pos x="160" y="84"/>
                </a:cxn>
                <a:cxn ang="0">
                  <a:pos x="162" y="96"/>
                </a:cxn>
                <a:cxn ang="0">
                  <a:pos x="166" y="100"/>
                </a:cxn>
                <a:cxn ang="0">
                  <a:pos x="158" y="108"/>
                </a:cxn>
                <a:cxn ang="0">
                  <a:pos x="170" y="124"/>
                </a:cxn>
                <a:cxn ang="0">
                  <a:pos x="178" y="128"/>
                </a:cxn>
              </a:cxnLst>
              <a:rect l="0" t="0" r="r" b="b"/>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6" name="Freeform 135"/>
            <p:cNvSpPr>
              <a:spLocks/>
            </p:cNvSpPr>
            <p:nvPr/>
          </p:nvSpPr>
          <p:spPr bwMode="auto">
            <a:xfrm>
              <a:off x="4727507" y="2329057"/>
              <a:ext cx="107746" cy="60068"/>
            </a:xfrm>
            <a:custGeom>
              <a:avLst/>
              <a:gdLst/>
              <a:ahLst/>
              <a:cxnLst>
                <a:cxn ang="0">
                  <a:pos x="46" y="34"/>
                </a:cxn>
                <a:cxn ang="0">
                  <a:pos x="46" y="32"/>
                </a:cxn>
                <a:cxn ang="0">
                  <a:pos x="46" y="30"/>
                </a:cxn>
                <a:cxn ang="0">
                  <a:pos x="44" y="28"/>
                </a:cxn>
                <a:cxn ang="0">
                  <a:pos x="46" y="26"/>
                </a:cxn>
                <a:cxn ang="0">
                  <a:pos x="48" y="22"/>
                </a:cxn>
                <a:cxn ang="0">
                  <a:pos x="52" y="20"/>
                </a:cxn>
                <a:cxn ang="0">
                  <a:pos x="54" y="16"/>
                </a:cxn>
                <a:cxn ang="0">
                  <a:pos x="52" y="12"/>
                </a:cxn>
                <a:cxn ang="0">
                  <a:pos x="50" y="10"/>
                </a:cxn>
                <a:cxn ang="0">
                  <a:pos x="44" y="6"/>
                </a:cxn>
                <a:cxn ang="0">
                  <a:pos x="30" y="0"/>
                </a:cxn>
                <a:cxn ang="0">
                  <a:pos x="16" y="4"/>
                </a:cxn>
                <a:cxn ang="0">
                  <a:pos x="12" y="2"/>
                </a:cxn>
                <a:cxn ang="0">
                  <a:pos x="10" y="0"/>
                </a:cxn>
                <a:cxn ang="0">
                  <a:pos x="0" y="6"/>
                </a:cxn>
                <a:cxn ang="0">
                  <a:pos x="2" y="10"/>
                </a:cxn>
                <a:cxn ang="0">
                  <a:pos x="8" y="14"/>
                </a:cxn>
                <a:cxn ang="0">
                  <a:pos x="14" y="16"/>
                </a:cxn>
                <a:cxn ang="0">
                  <a:pos x="22" y="18"/>
                </a:cxn>
                <a:cxn ang="0">
                  <a:pos x="22" y="22"/>
                </a:cxn>
                <a:cxn ang="0">
                  <a:pos x="24" y="24"/>
                </a:cxn>
                <a:cxn ang="0">
                  <a:pos x="28" y="26"/>
                </a:cxn>
                <a:cxn ang="0">
                  <a:pos x="32" y="26"/>
                </a:cxn>
                <a:cxn ang="0">
                  <a:pos x="32" y="28"/>
                </a:cxn>
                <a:cxn ang="0">
                  <a:pos x="34" y="28"/>
                </a:cxn>
                <a:cxn ang="0">
                  <a:pos x="38" y="32"/>
                </a:cxn>
                <a:cxn ang="0">
                  <a:pos x="42" y="34"/>
                </a:cxn>
                <a:cxn ang="0">
                  <a:pos x="46" y="34"/>
                </a:cxn>
              </a:cxnLst>
              <a:rect l="0" t="0" r="r" b="b"/>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7" name="Freeform 136"/>
            <p:cNvSpPr>
              <a:spLocks/>
            </p:cNvSpPr>
            <p:nvPr/>
          </p:nvSpPr>
          <p:spPr bwMode="auto">
            <a:xfrm>
              <a:off x="4746321" y="2254377"/>
              <a:ext cx="99194" cy="89290"/>
            </a:xfrm>
            <a:custGeom>
              <a:avLst/>
              <a:gdLst/>
              <a:ahLst/>
              <a:cxnLst>
                <a:cxn ang="0">
                  <a:pos x="50" y="0"/>
                </a:cxn>
                <a:cxn ang="0">
                  <a:pos x="50" y="10"/>
                </a:cxn>
                <a:cxn ang="0">
                  <a:pos x="48" y="18"/>
                </a:cxn>
                <a:cxn ang="0">
                  <a:pos x="48" y="24"/>
                </a:cxn>
                <a:cxn ang="0">
                  <a:pos x="50" y="24"/>
                </a:cxn>
                <a:cxn ang="0">
                  <a:pos x="46" y="30"/>
                </a:cxn>
                <a:cxn ang="0">
                  <a:pos x="44" y="34"/>
                </a:cxn>
                <a:cxn ang="0">
                  <a:pos x="42" y="38"/>
                </a:cxn>
                <a:cxn ang="0">
                  <a:pos x="40" y="44"/>
                </a:cxn>
                <a:cxn ang="0">
                  <a:pos x="38" y="48"/>
                </a:cxn>
                <a:cxn ang="0">
                  <a:pos x="36" y="50"/>
                </a:cxn>
                <a:cxn ang="0">
                  <a:pos x="26" y="46"/>
                </a:cxn>
                <a:cxn ang="0">
                  <a:pos x="20" y="42"/>
                </a:cxn>
                <a:cxn ang="0">
                  <a:pos x="6" y="46"/>
                </a:cxn>
                <a:cxn ang="0">
                  <a:pos x="2" y="44"/>
                </a:cxn>
                <a:cxn ang="0">
                  <a:pos x="0" y="42"/>
                </a:cxn>
                <a:cxn ang="0">
                  <a:pos x="10" y="36"/>
                </a:cxn>
                <a:cxn ang="0">
                  <a:pos x="14" y="30"/>
                </a:cxn>
                <a:cxn ang="0">
                  <a:pos x="18" y="24"/>
                </a:cxn>
                <a:cxn ang="0">
                  <a:pos x="20" y="18"/>
                </a:cxn>
                <a:cxn ang="0">
                  <a:pos x="22" y="14"/>
                </a:cxn>
                <a:cxn ang="0">
                  <a:pos x="28" y="14"/>
                </a:cxn>
                <a:cxn ang="0">
                  <a:pos x="32" y="6"/>
                </a:cxn>
                <a:cxn ang="0">
                  <a:pos x="38" y="4"/>
                </a:cxn>
                <a:cxn ang="0">
                  <a:pos x="42" y="2"/>
                </a:cxn>
                <a:cxn ang="0">
                  <a:pos x="50" y="0"/>
                </a:cxn>
              </a:cxnLst>
              <a:rect l="0" t="0" r="r" b="b"/>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8" name="Freeform 137"/>
            <p:cNvSpPr>
              <a:spLocks/>
            </p:cNvSpPr>
            <p:nvPr/>
          </p:nvSpPr>
          <p:spPr bwMode="auto">
            <a:xfrm>
              <a:off x="4878010" y="2129374"/>
              <a:ext cx="61569" cy="92537"/>
            </a:xfrm>
            <a:custGeom>
              <a:avLst/>
              <a:gdLst/>
              <a:ahLst/>
              <a:cxnLst>
                <a:cxn ang="0">
                  <a:pos x="22" y="52"/>
                </a:cxn>
                <a:cxn ang="0">
                  <a:pos x="8" y="52"/>
                </a:cxn>
                <a:cxn ang="0">
                  <a:pos x="10" y="52"/>
                </a:cxn>
                <a:cxn ang="0">
                  <a:pos x="12" y="50"/>
                </a:cxn>
                <a:cxn ang="0">
                  <a:pos x="6" y="50"/>
                </a:cxn>
                <a:cxn ang="0">
                  <a:pos x="6" y="42"/>
                </a:cxn>
                <a:cxn ang="0">
                  <a:pos x="4" y="38"/>
                </a:cxn>
                <a:cxn ang="0">
                  <a:pos x="2" y="32"/>
                </a:cxn>
                <a:cxn ang="0">
                  <a:pos x="0" y="26"/>
                </a:cxn>
                <a:cxn ang="0">
                  <a:pos x="2" y="22"/>
                </a:cxn>
                <a:cxn ang="0">
                  <a:pos x="4" y="18"/>
                </a:cxn>
                <a:cxn ang="0">
                  <a:pos x="12" y="12"/>
                </a:cxn>
                <a:cxn ang="0">
                  <a:pos x="28" y="0"/>
                </a:cxn>
                <a:cxn ang="0">
                  <a:pos x="28" y="14"/>
                </a:cxn>
                <a:cxn ang="0">
                  <a:pos x="26" y="16"/>
                </a:cxn>
                <a:cxn ang="0">
                  <a:pos x="28" y="18"/>
                </a:cxn>
                <a:cxn ang="0">
                  <a:pos x="32" y="20"/>
                </a:cxn>
                <a:cxn ang="0">
                  <a:pos x="30" y="24"/>
                </a:cxn>
                <a:cxn ang="0">
                  <a:pos x="28" y="28"/>
                </a:cxn>
                <a:cxn ang="0">
                  <a:pos x="26" y="28"/>
                </a:cxn>
                <a:cxn ang="0">
                  <a:pos x="22" y="30"/>
                </a:cxn>
                <a:cxn ang="0">
                  <a:pos x="24" y="36"/>
                </a:cxn>
                <a:cxn ang="0">
                  <a:pos x="28" y="40"/>
                </a:cxn>
                <a:cxn ang="0">
                  <a:pos x="22" y="40"/>
                </a:cxn>
                <a:cxn ang="0">
                  <a:pos x="22" y="52"/>
                </a:cxn>
              </a:cxnLst>
              <a:rect l="0" t="0" r="r" b="b"/>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9" name="Freeform 138"/>
            <p:cNvSpPr>
              <a:spLocks/>
            </p:cNvSpPr>
            <p:nvPr/>
          </p:nvSpPr>
          <p:spPr bwMode="auto">
            <a:xfrm>
              <a:off x="4818152" y="2221911"/>
              <a:ext cx="249696" cy="232155"/>
            </a:xfrm>
            <a:custGeom>
              <a:avLst/>
              <a:gdLst/>
              <a:ahLst/>
              <a:cxnLst>
                <a:cxn ang="0">
                  <a:pos x="22" y="128"/>
                </a:cxn>
                <a:cxn ang="0">
                  <a:pos x="40" y="126"/>
                </a:cxn>
                <a:cxn ang="0">
                  <a:pos x="52" y="130"/>
                </a:cxn>
                <a:cxn ang="0">
                  <a:pos x="62" y="130"/>
                </a:cxn>
                <a:cxn ang="0">
                  <a:pos x="80" y="130"/>
                </a:cxn>
                <a:cxn ang="0">
                  <a:pos x="102" y="126"/>
                </a:cxn>
                <a:cxn ang="0">
                  <a:pos x="102" y="116"/>
                </a:cxn>
                <a:cxn ang="0">
                  <a:pos x="110" y="110"/>
                </a:cxn>
                <a:cxn ang="0">
                  <a:pos x="108" y="102"/>
                </a:cxn>
                <a:cxn ang="0">
                  <a:pos x="92" y="90"/>
                </a:cxn>
                <a:cxn ang="0">
                  <a:pos x="90" y="80"/>
                </a:cxn>
                <a:cxn ang="0">
                  <a:pos x="121" y="70"/>
                </a:cxn>
                <a:cxn ang="0">
                  <a:pos x="127" y="60"/>
                </a:cxn>
                <a:cxn ang="0">
                  <a:pos x="114" y="34"/>
                </a:cxn>
                <a:cxn ang="0">
                  <a:pos x="110" y="12"/>
                </a:cxn>
                <a:cxn ang="0">
                  <a:pos x="102" y="6"/>
                </a:cxn>
                <a:cxn ang="0">
                  <a:pos x="92" y="4"/>
                </a:cxn>
                <a:cxn ang="0">
                  <a:pos x="80" y="10"/>
                </a:cxn>
                <a:cxn ang="0">
                  <a:pos x="70" y="12"/>
                </a:cxn>
                <a:cxn ang="0">
                  <a:pos x="52" y="0"/>
                </a:cxn>
                <a:cxn ang="0">
                  <a:pos x="40" y="8"/>
                </a:cxn>
                <a:cxn ang="0">
                  <a:pos x="50" y="20"/>
                </a:cxn>
                <a:cxn ang="0">
                  <a:pos x="42" y="16"/>
                </a:cxn>
                <a:cxn ang="0">
                  <a:pos x="38" y="18"/>
                </a:cxn>
                <a:cxn ang="0">
                  <a:pos x="34" y="20"/>
                </a:cxn>
                <a:cxn ang="0">
                  <a:pos x="26" y="18"/>
                </a:cxn>
                <a:cxn ang="0">
                  <a:pos x="14" y="18"/>
                </a:cxn>
                <a:cxn ang="0">
                  <a:pos x="12" y="36"/>
                </a:cxn>
                <a:cxn ang="0">
                  <a:pos x="14" y="42"/>
                </a:cxn>
                <a:cxn ang="0">
                  <a:pos x="8" y="52"/>
                </a:cxn>
                <a:cxn ang="0">
                  <a:pos x="4" y="62"/>
                </a:cxn>
                <a:cxn ang="0">
                  <a:pos x="0" y="68"/>
                </a:cxn>
                <a:cxn ang="0">
                  <a:pos x="8" y="76"/>
                </a:cxn>
                <a:cxn ang="0">
                  <a:pos x="6" y="80"/>
                </a:cxn>
                <a:cxn ang="0">
                  <a:pos x="10" y="92"/>
                </a:cxn>
                <a:cxn ang="0">
                  <a:pos x="10" y="96"/>
                </a:cxn>
                <a:cxn ang="0">
                  <a:pos x="24" y="100"/>
                </a:cxn>
                <a:cxn ang="0">
                  <a:pos x="30" y="112"/>
                </a:cxn>
                <a:cxn ang="0">
                  <a:pos x="24" y="126"/>
                </a:cxn>
              </a:cxnLst>
              <a:rect l="0" t="0" r="r" b="b"/>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0" name="Freeform 139"/>
            <p:cNvSpPr>
              <a:spLocks/>
            </p:cNvSpPr>
            <p:nvPr/>
          </p:nvSpPr>
          <p:spPr bwMode="auto">
            <a:xfrm>
              <a:off x="4828413" y="2445946"/>
              <a:ext cx="119717" cy="53574"/>
            </a:xfrm>
            <a:custGeom>
              <a:avLst/>
              <a:gdLst/>
              <a:ahLst/>
              <a:cxnLst>
                <a:cxn ang="0">
                  <a:pos x="50" y="4"/>
                </a:cxn>
                <a:cxn ang="0">
                  <a:pos x="44" y="2"/>
                </a:cxn>
                <a:cxn ang="0">
                  <a:pos x="34" y="0"/>
                </a:cxn>
                <a:cxn ang="0">
                  <a:pos x="26" y="0"/>
                </a:cxn>
                <a:cxn ang="0">
                  <a:pos x="16" y="2"/>
                </a:cxn>
                <a:cxn ang="0">
                  <a:pos x="18" y="2"/>
                </a:cxn>
                <a:cxn ang="0">
                  <a:pos x="18" y="0"/>
                </a:cxn>
                <a:cxn ang="0">
                  <a:pos x="16" y="2"/>
                </a:cxn>
                <a:cxn ang="0">
                  <a:pos x="14" y="4"/>
                </a:cxn>
                <a:cxn ang="0">
                  <a:pos x="12" y="8"/>
                </a:cxn>
                <a:cxn ang="0">
                  <a:pos x="8" y="10"/>
                </a:cxn>
                <a:cxn ang="0">
                  <a:pos x="4" y="14"/>
                </a:cxn>
                <a:cxn ang="0">
                  <a:pos x="0" y="22"/>
                </a:cxn>
                <a:cxn ang="0">
                  <a:pos x="0" y="28"/>
                </a:cxn>
                <a:cxn ang="0">
                  <a:pos x="4" y="28"/>
                </a:cxn>
                <a:cxn ang="0">
                  <a:pos x="4" y="26"/>
                </a:cxn>
                <a:cxn ang="0">
                  <a:pos x="4" y="24"/>
                </a:cxn>
                <a:cxn ang="0">
                  <a:pos x="8" y="26"/>
                </a:cxn>
                <a:cxn ang="0">
                  <a:pos x="10" y="24"/>
                </a:cxn>
                <a:cxn ang="0">
                  <a:pos x="12" y="30"/>
                </a:cxn>
                <a:cxn ang="0">
                  <a:pos x="26" y="30"/>
                </a:cxn>
                <a:cxn ang="0">
                  <a:pos x="28" y="28"/>
                </a:cxn>
                <a:cxn ang="0">
                  <a:pos x="30" y="26"/>
                </a:cxn>
                <a:cxn ang="0">
                  <a:pos x="32" y="26"/>
                </a:cxn>
                <a:cxn ang="0">
                  <a:pos x="36" y="28"/>
                </a:cxn>
                <a:cxn ang="0">
                  <a:pos x="40" y="30"/>
                </a:cxn>
                <a:cxn ang="0">
                  <a:pos x="44" y="30"/>
                </a:cxn>
                <a:cxn ang="0">
                  <a:pos x="44" y="26"/>
                </a:cxn>
                <a:cxn ang="0">
                  <a:pos x="48" y="24"/>
                </a:cxn>
                <a:cxn ang="0">
                  <a:pos x="54" y="22"/>
                </a:cxn>
                <a:cxn ang="0">
                  <a:pos x="60" y="20"/>
                </a:cxn>
                <a:cxn ang="0">
                  <a:pos x="60" y="14"/>
                </a:cxn>
                <a:cxn ang="0">
                  <a:pos x="58" y="14"/>
                </a:cxn>
                <a:cxn ang="0">
                  <a:pos x="54" y="12"/>
                </a:cxn>
                <a:cxn ang="0">
                  <a:pos x="50" y="8"/>
                </a:cxn>
                <a:cxn ang="0">
                  <a:pos x="50" y="4"/>
                </a:cxn>
              </a:cxnLst>
              <a:rect l="0" t="0" r="r" b="b"/>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1" name="Freeform 140"/>
            <p:cNvSpPr>
              <a:spLocks/>
            </p:cNvSpPr>
            <p:nvPr/>
          </p:nvSpPr>
          <p:spPr bwMode="auto">
            <a:xfrm>
              <a:off x="4929315" y="2403736"/>
              <a:ext cx="210361" cy="82796"/>
            </a:xfrm>
            <a:custGeom>
              <a:avLst/>
              <a:gdLst/>
              <a:ahLst/>
              <a:cxnLst>
                <a:cxn ang="0">
                  <a:pos x="65" y="8"/>
                </a:cxn>
                <a:cxn ang="0">
                  <a:pos x="69" y="6"/>
                </a:cxn>
                <a:cxn ang="0">
                  <a:pos x="71" y="4"/>
                </a:cxn>
                <a:cxn ang="0">
                  <a:pos x="75" y="2"/>
                </a:cxn>
                <a:cxn ang="0">
                  <a:pos x="79" y="0"/>
                </a:cxn>
                <a:cxn ang="0">
                  <a:pos x="85" y="2"/>
                </a:cxn>
                <a:cxn ang="0">
                  <a:pos x="91" y="4"/>
                </a:cxn>
                <a:cxn ang="0">
                  <a:pos x="95" y="6"/>
                </a:cxn>
                <a:cxn ang="0">
                  <a:pos x="101" y="6"/>
                </a:cxn>
                <a:cxn ang="0">
                  <a:pos x="103" y="14"/>
                </a:cxn>
                <a:cxn ang="0">
                  <a:pos x="107" y="18"/>
                </a:cxn>
                <a:cxn ang="0">
                  <a:pos x="101" y="24"/>
                </a:cxn>
                <a:cxn ang="0">
                  <a:pos x="99" y="30"/>
                </a:cxn>
                <a:cxn ang="0">
                  <a:pos x="95" y="38"/>
                </a:cxn>
                <a:cxn ang="0">
                  <a:pos x="93" y="40"/>
                </a:cxn>
                <a:cxn ang="0">
                  <a:pos x="79" y="42"/>
                </a:cxn>
                <a:cxn ang="0">
                  <a:pos x="75" y="44"/>
                </a:cxn>
                <a:cxn ang="0">
                  <a:pos x="73" y="44"/>
                </a:cxn>
                <a:cxn ang="0">
                  <a:pos x="65" y="46"/>
                </a:cxn>
                <a:cxn ang="0">
                  <a:pos x="52" y="44"/>
                </a:cxn>
                <a:cxn ang="0">
                  <a:pos x="42" y="40"/>
                </a:cxn>
                <a:cxn ang="0">
                  <a:pos x="36" y="38"/>
                </a:cxn>
                <a:cxn ang="0">
                  <a:pos x="26" y="36"/>
                </a:cxn>
                <a:cxn ang="0">
                  <a:pos x="22" y="36"/>
                </a:cxn>
                <a:cxn ang="0">
                  <a:pos x="22" y="38"/>
                </a:cxn>
                <a:cxn ang="0">
                  <a:pos x="10" y="38"/>
                </a:cxn>
                <a:cxn ang="0">
                  <a:pos x="8" y="38"/>
                </a:cxn>
                <a:cxn ang="0">
                  <a:pos x="4" y="36"/>
                </a:cxn>
                <a:cxn ang="0">
                  <a:pos x="0" y="32"/>
                </a:cxn>
                <a:cxn ang="0">
                  <a:pos x="0" y="28"/>
                </a:cxn>
                <a:cxn ang="0">
                  <a:pos x="6" y="28"/>
                </a:cxn>
                <a:cxn ang="0">
                  <a:pos x="18" y="28"/>
                </a:cxn>
                <a:cxn ang="0">
                  <a:pos x="24" y="28"/>
                </a:cxn>
                <a:cxn ang="0">
                  <a:pos x="32" y="24"/>
                </a:cxn>
                <a:cxn ang="0">
                  <a:pos x="46" y="24"/>
                </a:cxn>
                <a:cxn ang="0">
                  <a:pos x="44" y="20"/>
                </a:cxn>
                <a:cxn ang="0">
                  <a:pos x="46" y="14"/>
                </a:cxn>
                <a:cxn ang="0">
                  <a:pos x="50" y="12"/>
                </a:cxn>
                <a:cxn ang="0">
                  <a:pos x="54" y="8"/>
                </a:cxn>
                <a:cxn ang="0">
                  <a:pos x="58" y="6"/>
                </a:cxn>
                <a:cxn ang="0">
                  <a:pos x="56" y="6"/>
                </a:cxn>
                <a:cxn ang="0">
                  <a:pos x="65" y="8"/>
                </a:cxn>
              </a:cxnLst>
              <a:rect l="0" t="0" r="r" b="b"/>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2" name="Freeform 141"/>
            <p:cNvSpPr>
              <a:spLocks/>
            </p:cNvSpPr>
            <p:nvPr/>
          </p:nvSpPr>
          <p:spPr bwMode="auto">
            <a:xfrm>
              <a:off x="4845515" y="2468674"/>
              <a:ext cx="365993" cy="288976"/>
            </a:xfrm>
            <a:custGeom>
              <a:avLst/>
              <a:gdLst/>
              <a:ahLst/>
              <a:cxnLst>
                <a:cxn ang="0">
                  <a:pos x="12" y="52"/>
                </a:cxn>
                <a:cxn ang="0">
                  <a:pos x="0" y="36"/>
                </a:cxn>
                <a:cxn ang="0">
                  <a:pos x="8" y="28"/>
                </a:cxn>
                <a:cxn ang="0">
                  <a:pos x="4" y="24"/>
                </a:cxn>
                <a:cxn ang="0">
                  <a:pos x="4" y="18"/>
                </a:cxn>
                <a:cxn ang="0">
                  <a:pos x="20" y="16"/>
                </a:cxn>
                <a:cxn ang="0">
                  <a:pos x="24" y="14"/>
                </a:cxn>
                <a:cxn ang="0">
                  <a:pos x="32" y="18"/>
                </a:cxn>
                <a:cxn ang="0">
                  <a:pos x="36" y="14"/>
                </a:cxn>
                <a:cxn ang="0">
                  <a:pos x="46" y="10"/>
                </a:cxn>
                <a:cxn ang="0">
                  <a:pos x="52" y="2"/>
                </a:cxn>
                <a:cxn ang="0">
                  <a:pos x="64" y="0"/>
                </a:cxn>
                <a:cxn ang="0">
                  <a:pos x="74" y="2"/>
                </a:cxn>
                <a:cxn ang="0">
                  <a:pos x="94" y="8"/>
                </a:cxn>
                <a:cxn ang="0">
                  <a:pos x="96" y="16"/>
                </a:cxn>
                <a:cxn ang="0">
                  <a:pos x="86" y="28"/>
                </a:cxn>
                <a:cxn ang="0">
                  <a:pos x="84" y="38"/>
                </a:cxn>
                <a:cxn ang="0">
                  <a:pos x="84" y="48"/>
                </a:cxn>
                <a:cxn ang="0">
                  <a:pos x="96" y="58"/>
                </a:cxn>
                <a:cxn ang="0">
                  <a:pos x="109" y="64"/>
                </a:cxn>
                <a:cxn ang="0">
                  <a:pos x="119" y="72"/>
                </a:cxn>
                <a:cxn ang="0">
                  <a:pos x="125" y="86"/>
                </a:cxn>
                <a:cxn ang="0">
                  <a:pos x="135" y="92"/>
                </a:cxn>
                <a:cxn ang="0">
                  <a:pos x="139" y="90"/>
                </a:cxn>
                <a:cxn ang="0">
                  <a:pos x="145" y="98"/>
                </a:cxn>
                <a:cxn ang="0">
                  <a:pos x="161" y="108"/>
                </a:cxn>
                <a:cxn ang="0">
                  <a:pos x="179" y="120"/>
                </a:cxn>
                <a:cxn ang="0">
                  <a:pos x="179" y="124"/>
                </a:cxn>
                <a:cxn ang="0">
                  <a:pos x="169" y="122"/>
                </a:cxn>
                <a:cxn ang="0">
                  <a:pos x="159" y="118"/>
                </a:cxn>
                <a:cxn ang="0">
                  <a:pos x="153" y="124"/>
                </a:cxn>
                <a:cxn ang="0">
                  <a:pos x="155" y="128"/>
                </a:cxn>
                <a:cxn ang="0">
                  <a:pos x="161" y="136"/>
                </a:cxn>
                <a:cxn ang="0">
                  <a:pos x="163" y="140"/>
                </a:cxn>
                <a:cxn ang="0">
                  <a:pos x="161" y="146"/>
                </a:cxn>
                <a:cxn ang="0">
                  <a:pos x="155" y="152"/>
                </a:cxn>
                <a:cxn ang="0">
                  <a:pos x="151" y="158"/>
                </a:cxn>
                <a:cxn ang="0">
                  <a:pos x="141" y="162"/>
                </a:cxn>
                <a:cxn ang="0">
                  <a:pos x="145" y="152"/>
                </a:cxn>
                <a:cxn ang="0">
                  <a:pos x="147" y="142"/>
                </a:cxn>
                <a:cxn ang="0">
                  <a:pos x="145" y="132"/>
                </a:cxn>
                <a:cxn ang="0">
                  <a:pos x="135" y="124"/>
                </a:cxn>
                <a:cxn ang="0">
                  <a:pos x="119" y="112"/>
                </a:cxn>
                <a:cxn ang="0">
                  <a:pos x="84" y="92"/>
                </a:cxn>
                <a:cxn ang="0">
                  <a:pos x="64" y="74"/>
                </a:cxn>
                <a:cxn ang="0">
                  <a:pos x="52" y="50"/>
                </a:cxn>
                <a:cxn ang="0">
                  <a:pos x="36" y="44"/>
                </a:cxn>
                <a:cxn ang="0">
                  <a:pos x="28" y="50"/>
                </a:cxn>
                <a:cxn ang="0">
                  <a:pos x="20" y="56"/>
                </a:cxn>
              </a:cxnLst>
              <a:rect l="0" t="0" r="r" b="b"/>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3" name="Freeform 142"/>
            <p:cNvSpPr>
              <a:spLocks/>
            </p:cNvSpPr>
            <p:nvPr/>
          </p:nvSpPr>
          <p:spPr bwMode="auto">
            <a:xfrm>
              <a:off x="5043903" y="2218661"/>
              <a:ext cx="277060" cy="178580"/>
            </a:xfrm>
            <a:custGeom>
              <a:avLst/>
              <a:gdLst/>
              <a:ahLst/>
              <a:cxnLst>
                <a:cxn ang="0">
                  <a:pos x="121" y="100"/>
                </a:cxn>
                <a:cxn ang="0">
                  <a:pos x="117" y="100"/>
                </a:cxn>
                <a:cxn ang="0">
                  <a:pos x="111" y="100"/>
                </a:cxn>
                <a:cxn ang="0">
                  <a:pos x="101" y="98"/>
                </a:cxn>
                <a:cxn ang="0">
                  <a:pos x="91" y="100"/>
                </a:cxn>
                <a:cxn ang="0">
                  <a:pos x="85" y="100"/>
                </a:cxn>
                <a:cxn ang="0">
                  <a:pos x="83" y="100"/>
                </a:cxn>
                <a:cxn ang="0">
                  <a:pos x="81" y="96"/>
                </a:cxn>
                <a:cxn ang="0">
                  <a:pos x="75" y="96"/>
                </a:cxn>
                <a:cxn ang="0">
                  <a:pos x="71" y="96"/>
                </a:cxn>
                <a:cxn ang="0">
                  <a:pos x="69" y="96"/>
                </a:cxn>
                <a:cxn ang="0">
                  <a:pos x="67" y="94"/>
                </a:cxn>
                <a:cxn ang="0">
                  <a:pos x="65" y="88"/>
                </a:cxn>
                <a:cxn ang="0">
                  <a:pos x="61" y="86"/>
                </a:cxn>
                <a:cxn ang="0">
                  <a:pos x="55" y="84"/>
                </a:cxn>
                <a:cxn ang="0">
                  <a:pos x="47" y="82"/>
                </a:cxn>
                <a:cxn ang="0">
                  <a:pos x="43" y="78"/>
                </a:cxn>
                <a:cxn ang="0">
                  <a:pos x="41" y="82"/>
                </a:cxn>
                <a:cxn ang="0">
                  <a:pos x="37" y="82"/>
                </a:cxn>
                <a:cxn ang="0">
                  <a:pos x="35" y="82"/>
                </a:cxn>
                <a:cxn ang="0">
                  <a:pos x="35" y="78"/>
                </a:cxn>
                <a:cxn ang="0">
                  <a:pos x="13" y="72"/>
                </a:cxn>
                <a:cxn ang="0">
                  <a:pos x="13" y="62"/>
                </a:cxn>
                <a:cxn ang="0">
                  <a:pos x="7" y="48"/>
                </a:cxn>
                <a:cxn ang="0">
                  <a:pos x="0" y="36"/>
                </a:cxn>
                <a:cxn ang="0">
                  <a:pos x="0" y="18"/>
                </a:cxn>
                <a:cxn ang="0">
                  <a:pos x="5" y="18"/>
                </a:cxn>
                <a:cxn ang="0">
                  <a:pos x="13" y="16"/>
                </a:cxn>
                <a:cxn ang="0">
                  <a:pos x="25" y="10"/>
                </a:cxn>
                <a:cxn ang="0">
                  <a:pos x="41" y="0"/>
                </a:cxn>
                <a:cxn ang="0">
                  <a:pos x="59" y="0"/>
                </a:cxn>
                <a:cxn ang="0">
                  <a:pos x="61" y="4"/>
                </a:cxn>
                <a:cxn ang="0">
                  <a:pos x="61" y="6"/>
                </a:cxn>
                <a:cxn ang="0">
                  <a:pos x="65" y="8"/>
                </a:cxn>
                <a:cxn ang="0">
                  <a:pos x="75" y="6"/>
                </a:cxn>
                <a:cxn ang="0">
                  <a:pos x="113" y="6"/>
                </a:cxn>
                <a:cxn ang="0">
                  <a:pos x="117" y="10"/>
                </a:cxn>
                <a:cxn ang="0">
                  <a:pos x="119" y="12"/>
                </a:cxn>
                <a:cxn ang="0">
                  <a:pos x="123" y="14"/>
                </a:cxn>
                <a:cxn ang="0">
                  <a:pos x="125" y="16"/>
                </a:cxn>
                <a:cxn ang="0">
                  <a:pos x="129" y="22"/>
                </a:cxn>
                <a:cxn ang="0">
                  <a:pos x="131" y="28"/>
                </a:cxn>
                <a:cxn ang="0">
                  <a:pos x="131" y="34"/>
                </a:cxn>
                <a:cxn ang="0">
                  <a:pos x="135" y="40"/>
                </a:cxn>
                <a:cxn ang="0">
                  <a:pos x="129" y="44"/>
                </a:cxn>
                <a:cxn ang="0">
                  <a:pos x="127" y="46"/>
                </a:cxn>
                <a:cxn ang="0">
                  <a:pos x="125" y="46"/>
                </a:cxn>
                <a:cxn ang="0">
                  <a:pos x="125" y="50"/>
                </a:cxn>
                <a:cxn ang="0">
                  <a:pos x="127" y="54"/>
                </a:cxn>
                <a:cxn ang="0">
                  <a:pos x="133" y="62"/>
                </a:cxn>
                <a:cxn ang="0">
                  <a:pos x="141" y="76"/>
                </a:cxn>
                <a:cxn ang="0">
                  <a:pos x="135" y="80"/>
                </a:cxn>
                <a:cxn ang="0">
                  <a:pos x="131" y="88"/>
                </a:cxn>
                <a:cxn ang="0">
                  <a:pos x="121" y="98"/>
                </a:cxn>
                <a:cxn ang="0">
                  <a:pos x="121" y="100"/>
                </a:cxn>
              </a:cxnLst>
              <a:rect l="0" t="0" r="r" b="b"/>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4" name="Freeform 143"/>
            <p:cNvSpPr>
              <a:spLocks/>
            </p:cNvSpPr>
            <p:nvPr/>
          </p:nvSpPr>
          <p:spPr bwMode="auto">
            <a:xfrm>
              <a:off x="5218349" y="2611541"/>
              <a:ext cx="56438" cy="92537"/>
            </a:xfrm>
            <a:custGeom>
              <a:avLst/>
              <a:gdLst/>
              <a:ahLst/>
              <a:cxnLst>
                <a:cxn ang="0">
                  <a:pos x="28" y="30"/>
                </a:cxn>
                <a:cxn ang="0">
                  <a:pos x="28" y="38"/>
                </a:cxn>
                <a:cxn ang="0">
                  <a:pos x="24" y="42"/>
                </a:cxn>
                <a:cxn ang="0">
                  <a:pos x="20" y="46"/>
                </a:cxn>
                <a:cxn ang="0">
                  <a:pos x="16" y="52"/>
                </a:cxn>
                <a:cxn ang="0">
                  <a:pos x="12" y="46"/>
                </a:cxn>
                <a:cxn ang="0">
                  <a:pos x="8" y="42"/>
                </a:cxn>
                <a:cxn ang="0">
                  <a:pos x="6" y="26"/>
                </a:cxn>
                <a:cxn ang="0">
                  <a:pos x="4" y="16"/>
                </a:cxn>
                <a:cxn ang="0">
                  <a:pos x="0" y="8"/>
                </a:cxn>
                <a:cxn ang="0">
                  <a:pos x="2" y="6"/>
                </a:cxn>
                <a:cxn ang="0">
                  <a:pos x="2" y="2"/>
                </a:cxn>
                <a:cxn ang="0">
                  <a:pos x="2" y="0"/>
                </a:cxn>
                <a:cxn ang="0">
                  <a:pos x="6" y="0"/>
                </a:cxn>
                <a:cxn ang="0">
                  <a:pos x="10" y="0"/>
                </a:cxn>
                <a:cxn ang="0">
                  <a:pos x="12" y="2"/>
                </a:cxn>
                <a:cxn ang="0">
                  <a:pos x="18" y="8"/>
                </a:cxn>
                <a:cxn ang="0">
                  <a:pos x="18" y="16"/>
                </a:cxn>
                <a:cxn ang="0">
                  <a:pos x="18" y="22"/>
                </a:cxn>
                <a:cxn ang="0">
                  <a:pos x="22" y="28"/>
                </a:cxn>
                <a:cxn ang="0">
                  <a:pos x="26" y="28"/>
                </a:cxn>
                <a:cxn ang="0">
                  <a:pos x="28" y="30"/>
                </a:cxn>
              </a:cxnLst>
              <a:rect l="0" t="0" r="r" b="b"/>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5" name="Freeform 144"/>
            <p:cNvSpPr>
              <a:spLocks/>
            </p:cNvSpPr>
            <p:nvPr/>
          </p:nvSpPr>
          <p:spPr bwMode="auto">
            <a:xfrm>
              <a:off x="5250844" y="2639137"/>
              <a:ext cx="186417" cy="175334"/>
            </a:xfrm>
            <a:custGeom>
              <a:avLst/>
              <a:gdLst/>
              <a:ahLst/>
              <a:cxnLst>
                <a:cxn ang="0">
                  <a:pos x="20" y="12"/>
                </a:cxn>
                <a:cxn ang="0">
                  <a:pos x="36" y="8"/>
                </a:cxn>
                <a:cxn ang="0">
                  <a:pos x="38" y="2"/>
                </a:cxn>
                <a:cxn ang="0">
                  <a:pos x="42" y="4"/>
                </a:cxn>
                <a:cxn ang="0">
                  <a:pos x="54" y="2"/>
                </a:cxn>
                <a:cxn ang="0">
                  <a:pos x="64" y="2"/>
                </a:cxn>
                <a:cxn ang="0">
                  <a:pos x="70" y="6"/>
                </a:cxn>
                <a:cxn ang="0">
                  <a:pos x="78" y="6"/>
                </a:cxn>
                <a:cxn ang="0">
                  <a:pos x="84" y="4"/>
                </a:cxn>
                <a:cxn ang="0">
                  <a:pos x="88" y="0"/>
                </a:cxn>
                <a:cxn ang="0">
                  <a:pos x="90" y="4"/>
                </a:cxn>
                <a:cxn ang="0">
                  <a:pos x="94" y="16"/>
                </a:cxn>
                <a:cxn ang="0">
                  <a:pos x="60" y="20"/>
                </a:cxn>
                <a:cxn ang="0">
                  <a:pos x="58" y="24"/>
                </a:cxn>
                <a:cxn ang="0">
                  <a:pos x="56" y="28"/>
                </a:cxn>
                <a:cxn ang="0">
                  <a:pos x="46" y="26"/>
                </a:cxn>
                <a:cxn ang="0">
                  <a:pos x="38" y="22"/>
                </a:cxn>
                <a:cxn ang="0">
                  <a:pos x="40" y="28"/>
                </a:cxn>
                <a:cxn ang="0">
                  <a:pos x="44" y="38"/>
                </a:cxn>
                <a:cxn ang="0">
                  <a:pos x="54" y="48"/>
                </a:cxn>
                <a:cxn ang="0">
                  <a:pos x="70" y="60"/>
                </a:cxn>
                <a:cxn ang="0">
                  <a:pos x="66" y="64"/>
                </a:cxn>
                <a:cxn ang="0">
                  <a:pos x="60" y="68"/>
                </a:cxn>
                <a:cxn ang="0">
                  <a:pos x="52" y="64"/>
                </a:cxn>
                <a:cxn ang="0">
                  <a:pos x="58" y="74"/>
                </a:cxn>
                <a:cxn ang="0">
                  <a:pos x="46" y="74"/>
                </a:cxn>
                <a:cxn ang="0">
                  <a:pos x="50" y="84"/>
                </a:cxn>
                <a:cxn ang="0">
                  <a:pos x="54" y="98"/>
                </a:cxn>
                <a:cxn ang="0">
                  <a:pos x="42" y="90"/>
                </a:cxn>
                <a:cxn ang="0">
                  <a:pos x="38" y="84"/>
                </a:cxn>
                <a:cxn ang="0">
                  <a:pos x="30" y="82"/>
                </a:cxn>
                <a:cxn ang="0">
                  <a:pos x="24" y="78"/>
                </a:cxn>
                <a:cxn ang="0">
                  <a:pos x="18" y="58"/>
                </a:cxn>
                <a:cxn ang="0">
                  <a:pos x="12" y="46"/>
                </a:cxn>
                <a:cxn ang="0">
                  <a:pos x="4" y="30"/>
                </a:cxn>
                <a:cxn ang="0">
                  <a:pos x="12" y="22"/>
                </a:cxn>
              </a:cxnLst>
              <a:rect l="0" t="0" r="r" b="b"/>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6" name="Freeform 145"/>
            <p:cNvSpPr>
              <a:spLocks/>
            </p:cNvSpPr>
            <p:nvPr/>
          </p:nvSpPr>
          <p:spPr bwMode="auto">
            <a:xfrm>
              <a:off x="5127706" y="2374513"/>
              <a:ext cx="153922" cy="71432"/>
            </a:xfrm>
            <a:custGeom>
              <a:avLst/>
              <a:gdLst/>
              <a:ahLst/>
              <a:cxnLst>
                <a:cxn ang="0">
                  <a:pos x="22" y="0"/>
                </a:cxn>
                <a:cxn ang="0">
                  <a:pos x="24" y="6"/>
                </a:cxn>
                <a:cxn ang="0">
                  <a:pos x="26" y="8"/>
                </a:cxn>
                <a:cxn ang="0">
                  <a:pos x="28" y="8"/>
                </a:cxn>
                <a:cxn ang="0">
                  <a:pos x="32" y="8"/>
                </a:cxn>
                <a:cxn ang="0">
                  <a:pos x="38" y="8"/>
                </a:cxn>
                <a:cxn ang="0">
                  <a:pos x="40" y="12"/>
                </a:cxn>
                <a:cxn ang="0">
                  <a:pos x="42" y="12"/>
                </a:cxn>
                <a:cxn ang="0">
                  <a:pos x="48" y="12"/>
                </a:cxn>
                <a:cxn ang="0">
                  <a:pos x="58" y="10"/>
                </a:cxn>
                <a:cxn ang="0">
                  <a:pos x="68" y="12"/>
                </a:cxn>
                <a:cxn ang="0">
                  <a:pos x="74" y="12"/>
                </a:cxn>
                <a:cxn ang="0">
                  <a:pos x="78" y="12"/>
                </a:cxn>
                <a:cxn ang="0">
                  <a:pos x="78" y="16"/>
                </a:cxn>
                <a:cxn ang="0">
                  <a:pos x="76" y="24"/>
                </a:cxn>
                <a:cxn ang="0">
                  <a:pos x="76" y="26"/>
                </a:cxn>
                <a:cxn ang="0">
                  <a:pos x="72" y="26"/>
                </a:cxn>
                <a:cxn ang="0">
                  <a:pos x="64" y="24"/>
                </a:cxn>
                <a:cxn ang="0">
                  <a:pos x="56" y="24"/>
                </a:cxn>
                <a:cxn ang="0">
                  <a:pos x="52" y="24"/>
                </a:cxn>
                <a:cxn ang="0">
                  <a:pos x="50" y="26"/>
                </a:cxn>
                <a:cxn ang="0">
                  <a:pos x="46" y="30"/>
                </a:cxn>
                <a:cxn ang="0">
                  <a:pos x="36" y="34"/>
                </a:cxn>
                <a:cxn ang="0">
                  <a:pos x="20" y="40"/>
                </a:cxn>
                <a:cxn ang="0">
                  <a:pos x="12" y="38"/>
                </a:cxn>
                <a:cxn ang="0">
                  <a:pos x="6" y="34"/>
                </a:cxn>
                <a:cxn ang="0">
                  <a:pos x="2" y="30"/>
                </a:cxn>
                <a:cxn ang="0">
                  <a:pos x="0" y="22"/>
                </a:cxn>
                <a:cxn ang="0">
                  <a:pos x="6" y="16"/>
                </a:cxn>
                <a:cxn ang="0">
                  <a:pos x="12" y="14"/>
                </a:cxn>
                <a:cxn ang="0">
                  <a:pos x="18" y="12"/>
                </a:cxn>
                <a:cxn ang="0">
                  <a:pos x="18" y="10"/>
                </a:cxn>
                <a:cxn ang="0">
                  <a:pos x="18" y="6"/>
                </a:cxn>
                <a:cxn ang="0">
                  <a:pos x="20" y="6"/>
                </a:cxn>
                <a:cxn ang="0">
                  <a:pos x="22" y="0"/>
                </a:cxn>
              </a:cxnLst>
              <a:rect l="0" t="0" r="r" b="b"/>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7" name="Freeform 146"/>
            <p:cNvSpPr>
              <a:spLocks/>
            </p:cNvSpPr>
            <p:nvPr/>
          </p:nvSpPr>
          <p:spPr bwMode="auto">
            <a:xfrm>
              <a:off x="4996017" y="2346915"/>
              <a:ext cx="174445" cy="71432"/>
            </a:xfrm>
            <a:custGeom>
              <a:avLst/>
              <a:gdLst/>
              <a:ahLst/>
              <a:cxnLst>
                <a:cxn ang="0">
                  <a:pos x="89" y="16"/>
                </a:cxn>
                <a:cxn ang="0">
                  <a:pos x="85" y="14"/>
                </a:cxn>
                <a:cxn ang="0">
                  <a:pos x="79" y="12"/>
                </a:cxn>
                <a:cxn ang="0">
                  <a:pos x="71" y="10"/>
                </a:cxn>
                <a:cxn ang="0">
                  <a:pos x="67" y="6"/>
                </a:cxn>
                <a:cxn ang="0">
                  <a:pos x="65" y="10"/>
                </a:cxn>
                <a:cxn ang="0">
                  <a:pos x="61" y="10"/>
                </a:cxn>
                <a:cxn ang="0">
                  <a:pos x="59" y="10"/>
                </a:cxn>
                <a:cxn ang="0">
                  <a:pos x="59" y="6"/>
                </a:cxn>
                <a:cxn ang="0">
                  <a:pos x="37" y="0"/>
                </a:cxn>
                <a:cxn ang="0">
                  <a:pos x="31" y="0"/>
                </a:cxn>
                <a:cxn ang="0">
                  <a:pos x="29" y="0"/>
                </a:cxn>
                <a:cxn ang="0">
                  <a:pos x="0" y="10"/>
                </a:cxn>
                <a:cxn ang="0">
                  <a:pos x="2" y="14"/>
                </a:cxn>
                <a:cxn ang="0">
                  <a:pos x="2" y="20"/>
                </a:cxn>
                <a:cxn ang="0">
                  <a:pos x="10" y="26"/>
                </a:cxn>
                <a:cxn ang="0">
                  <a:pos x="18" y="32"/>
                </a:cxn>
                <a:cxn ang="0">
                  <a:pos x="24" y="38"/>
                </a:cxn>
                <a:cxn ang="0">
                  <a:pos x="31" y="40"/>
                </a:cxn>
                <a:cxn ang="0">
                  <a:pos x="35" y="38"/>
                </a:cxn>
                <a:cxn ang="0">
                  <a:pos x="37" y="36"/>
                </a:cxn>
                <a:cxn ang="0">
                  <a:pos x="41" y="34"/>
                </a:cxn>
                <a:cxn ang="0">
                  <a:pos x="45" y="32"/>
                </a:cxn>
                <a:cxn ang="0">
                  <a:pos x="51" y="34"/>
                </a:cxn>
                <a:cxn ang="0">
                  <a:pos x="55" y="36"/>
                </a:cxn>
                <a:cxn ang="0">
                  <a:pos x="61" y="38"/>
                </a:cxn>
                <a:cxn ang="0">
                  <a:pos x="65" y="38"/>
                </a:cxn>
                <a:cxn ang="0">
                  <a:pos x="67" y="38"/>
                </a:cxn>
                <a:cxn ang="0">
                  <a:pos x="73" y="32"/>
                </a:cxn>
                <a:cxn ang="0">
                  <a:pos x="79" y="30"/>
                </a:cxn>
                <a:cxn ang="0">
                  <a:pos x="85" y="28"/>
                </a:cxn>
                <a:cxn ang="0">
                  <a:pos x="85" y="26"/>
                </a:cxn>
                <a:cxn ang="0">
                  <a:pos x="85" y="22"/>
                </a:cxn>
                <a:cxn ang="0">
                  <a:pos x="87" y="22"/>
                </a:cxn>
                <a:cxn ang="0">
                  <a:pos x="89" y="16"/>
                </a:cxn>
              </a:cxnLst>
              <a:rect l="0" t="0" r="r" b="b"/>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8" name="Freeform 147"/>
            <p:cNvSpPr>
              <a:spLocks/>
            </p:cNvSpPr>
            <p:nvPr/>
          </p:nvSpPr>
          <p:spPr bwMode="auto">
            <a:xfrm>
              <a:off x="5408186" y="2415100"/>
              <a:ext cx="99194" cy="89290"/>
            </a:xfrm>
            <a:custGeom>
              <a:avLst/>
              <a:gdLst/>
              <a:ahLst/>
              <a:cxnLst>
                <a:cxn ang="0">
                  <a:pos x="26" y="50"/>
                </a:cxn>
                <a:cxn ang="0">
                  <a:pos x="22" y="34"/>
                </a:cxn>
                <a:cxn ang="0">
                  <a:pos x="18" y="24"/>
                </a:cxn>
                <a:cxn ang="0">
                  <a:pos x="14" y="16"/>
                </a:cxn>
                <a:cxn ang="0">
                  <a:pos x="8" y="10"/>
                </a:cxn>
                <a:cxn ang="0">
                  <a:pos x="0" y="8"/>
                </a:cxn>
                <a:cxn ang="0">
                  <a:pos x="16" y="0"/>
                </a:cxn>
                <a:cxn ang="0">
                  <a:pos x="24" y="2"/>
                </a:cxn>
                <a:cxn ang="0">
                  <a:pos x="32" y="6"/>
                </a:cxn>
                <a:cxn ang="0">
                  <a:pos x="40" y="18"/>
                </a:cxn>
                <a:cxn ang="0">
                  <a:pos x="44" y="24"/>
                </a:cxn>
                <a:cxn ang="0">
                  <a:pos x="50" y="36"/>
                </a:cxn>
                <a:cxn ang="0">
                  <a:pos x="34" y="34"/>
                </a:cxn>
                <a:cxn ang="0">
                  <a:pos x="34" y="44"/>
                </a:cxn>
                <a:cxn ang="0">
                  <a:pos x="26" y="48"/>
                </a:cxn>
                <a:cxn ang="0">
                  <a:pos x="26" y="50"/>
                </a:cxn>
              </a:cxnLst>
              <a:rect l="0" t="0" r="r" b="b"/>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49" name="Freeform 148"/>
            <p:cNvSpPr>
              <a:spLocks/>
            </p:cNvSpPr>
            <p:nvPr/>
          </p:nvSpPr>
          <p:spPr bwMode="auto">
            <a:xfrm>
              <a:off x="5112314" y="2418347"/>
              <a:ext cx="188127" cy="89290"/>
            </a:xfrm>
            <a:custGeom>
              <a:avLst/>
              <a:gdLst/>
              <a:ahLst/>
              <a:cxnLst>
                <a:cxn ang="0">
                  <a:pos x="58" y="46"/>
                </a:cxn>
                <a:cxn ang="0">
                  <a:pos x="56" y="44"/>
                </a:cxn>
                <a:cxn ang="0">
                  <a:pos x="54" y="42"/>
                </a:cxn>
                <a:cxn ang="0">
                  <a:pos x="44" y="46"/>
                </a:cxn>
                <a:cxn ang="0">
                  <a:pos x="38" y="48"/>
                </a:cxn>
                <a:cxn ang="0">
                  <a:pos x="30" y="50"/>
                </a:cxn>
                <a:cxn ang="0">
                  <a:pos x="26" y="50"/>
                </a:cxn>
                <a:cxn ang="0">
                  <a:pos x="22" y="48"/>
                </a:cxn>
                <a:cxn ang="0">
                  <a:pos x="16" y="44"/>
                </a:cxn>
                <a:cxn ang="0">
                  <a:pos x="8" y="38"/>
                </a:cxn>
                <a:cxn ang="0">
                  <a:pos x="0" y="32"/>
                </a:cxn>
                <a:cxn ang="0">
                  <a:pos x="2" y="30"/>
                </a:cxn>
                <a:cxn ang="0">
                  <a:pos x="6" y="22"/>
                </a:cxn>
                <a:cxn ang="0">
                  <a:pos x="8" y="16"/>
                </a:cxn>
                <a:cxn ang="0">
                  <a:pos x="14" y="10"/>
                </a:cxn>
                <a:cxn ang="0">
                  <a:pos x="20" y="14"/>
                </a:cxn>
                <a:cxn ang="0">
                  <a:pos x="28" y="16"/>
                </a:cxn>
                <a:cxn ang="0">
                  <a:pos x="44" y="10"/>
                </a:cxn>
                <a:cxn ang="0">
                  <a:pos x="54" y="6"/>
                </a:cxn>
                <a:cxn ang="0">
                  <a:pos x="58" y="2"/>
                </a:cxn>
                <a:cxn ang="0">
                  <a:pos x="60" y="0"/>
                </a:cxn>
                <a:cxn ang="0">
                  <a:pos x="64" y="0"/>
                </a:cxn>
                <a:cxn ang="0">
                  <a:pos x="72" y="0"/>
                </a:cxn>
                <a:cxn ang="0">
                  <a:pos x="80" y="2"/>
                </a:cxn>
                <a:cxn ang="0">
                  <a:pos x="84" y="2"/>
                </a:cxn>
                <a:cxn ang="0">
                  <a:pos x="86" y="4"/>
                </a:cxn>
                <a:cxn ang="0">
                  <a:pos x="90" y="6"/>
                </a:cxn>
                <a:cxn ang="0">
                  <a:pos x="96" y="8"/>
                </a:cxn>
                <a:cxn ang="0">
                  <a:pos x="94" y="14"/>
                </a:cxn>
                <a:cxn ang="0">
                  <a:pos x="90" y="16"/>
                </a:cxn>
                <a:cxn ang="0">
                  <a:pos x="86" y="18"/>
                </a:cxn>
                <a:cxn ang="0">
                  <a:pos x="82" y="22"/>
                </a:cxn>
                <a:cxn ang="0">
                  <a:pos x="82" y="30"/>
                </a:cxn>
                <a:cxn ang="0">
                  <a:pos x="80" y="36"/>
                </a:cxn>
                <a:cxn ang="0">
                  <a:pos x="78" y="38"/>
                </a:cxn>
                <a:cxn ang="0">
                  <a:pos x="74" y="42"/>
                </a:cxn>
                <a:cxn ang="0">
                  <a:pos x="68" y="42"/>
                </a:cxn>
                <a:cxn ang="0">
                  <a:pos x="62" y="42"/>
                </a:cxn>
                <a:cxn ang="0">
                  <a:pos x="58" y="46"/>
                </a:cxn>
              </a:cxnLst>
              <a:rect l="0" t="0" r="r" b="b"/>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0" name="Freeform 149"/>
            <p:cNvSpPr>
              <a:spLocks/>
            </p:cNvSpPr>
            <p:nvPr/>
          </p:nvSpPr>
          <p:spPr bwMode="auto">
            <a:xfrm>
              <a:off x="5278208" y="2281976"/>
              <a:ext cx="514785" cy="264624"/>
            </a:xfrm>
            <a:custGeom>
              <a:avLst/>
              <a:gdLst/>
              <a:ahLst/>
              <a:cxnLst>
                <a:cxn ang="0">
                  <a:pos x="60" y="84"/>
                </a:cxn>
                <a:cxn ang="0">
                  <a:pos x="44" y="90"/>
                </a:cxn>
                <a:cxn ang="0">
                  <a:pos x="26" y="88"/>
                </a:cxn>
                <a:cxn ang="0">
                  <a:pos x="12" y="84"/>
                </a:cxn>
                <a:cxn ang="0">
                  <a:pos x="2" y="80"/>
                </a:cxn>
                <a:cxn ang="0">
                  <a:pos x="2" y="66"/>
                </a:cxn>
                <a:cxn ang="0">
                  <a:pos x="12" y="52"/>
                </a:cxn>
                <a:cxn ang="0">
                  <a:pos x="22" y="38"/>
                </a:cxn>
                <a:cxn ang="0">
                  <a:pos x="8" y="20"/>
                </a:cxn>
                <a:cxn ang="0">
                  <a:pos x="24" y="10"/>
                </a:cxn>
                <a:cxn ang="0">
                  <a:pos x="64" y="10"/>
                </a:cxn>
                <a:cxn ang="0">
                  <a:pos x="96" y="14"/>
                </a:cxn>
                <a:cxn ang="0">
                  <a:pos x="116" y="8"/>
                </a:cxn>
                <a:cxn ang="0">
                  <a:pos x="138" y="6"/>
                </a:cxn>
                <a:cxn ang="0">
                  <a:pos x="166" y="8"/>
                </a:cxn>
                <a:cxn ang="0">
                  <a:pos x="168" y="22"/>
                </a:cxn>
                <a:cxn ang="0">
                  <a:pos x="186" y="30"/>
                </a:cxn>
                <a:cxn ang="0">
                  <a:pos x="198" y="36"/>
                </a:cxn>
                <a:cxn ang="0">
                  <a:pos x="216" y="36"/>
                </a:cxn>
                <a:cxn ang="0">
                  <a:pos x="234" y="48"/>
                </a:cxn>
                <a:cxn ang="0">
                  <a:pos x="260" y="56"/>
                </a:cxn>
                <a:cxn ang="0">
                  <a:pos x="254" y="64"/>
                </a:cxn>
                <a:cxn ang="0">
                  <a:pos x="260" y="78"/>
                </a:cxn>
                <a:cxn ang="0">
                  <a:pos x="244" y="84"/>
                </a:cxn>
                <a:cxn ang="0">
                  <a:pos x="236" y="92"/>
                </a:cxn>
                <a:cxn ang="0">
                  <a:pos x="226" y="100"/>
                </a:cxn>
                <a:cxn ang="0">
                  <a:pos x="208" y="106"/>
                </a:cxn>
                <a:cxn ang="0">
                  <a:pos x="190" y="112"/>
                </a:cxn>
                <a:cxn ang="0">
                  <a:pos x="184" y="118"/>
                </a:cxn>
                <a:cxn ang="0">
                  <a:pos x="194" y="128"/>
                </a:cxn>
                <a:cxn ang="0">
                  <a:pos x="212" y="138"/>
                </a:cxn>
                <a:cxn ang="0">
                  <a:pos x="200" y="140"/>
                </a:cxn>
                <a:cxn ang="0">
                  <a:pos x="186" y="146"/>
                </a:cxn>
                <a:cxn ang="0">
                  <a:pos x="174" y="138"/>
                </a:cxn>
                <a:cxn ang="0">
                  <a:pos x="160" y="128"/>
                </a:cxn>
                <a:cxn ang="0">
                  <a:pos x="172" y="118"/>
                </a:cxn>
                <a:cxn ang="0">
                  <a:pos x="160" y="118"/>
                </a:cxn>
                <a:cxn ang="0">
                  <a:pos x="146" y="114"/>
                </a:cxn>
                <a:cxn ang="0">
                  <a:pos x="140" y="108"/>
                </a:cxn>
                <a:cxn ang="0">
                  <a:pos x="130" y="112"/>
                </a:cxn>
                <a:cxn ang="0">
                  <a:pos x="124" y="120"/>
                </a:cxn>
                <a:cxn ang="0">
                  <a:pos x="114" y="128"/>
                </a:cxn>
                <a:cxn ang="0">
                  <a:pos x="102" y="128"/>
                </a:cxn>
                <a:cxn ang="0">
                  <a:pos x="92" y="124"/>
                </a:cxn>
                <a:cxn ang="0">
                  <a:pos x="100" y="108"/>
                </a:cxn>
                <a:cxn ang="0">
                  <a:pos x="116" y="110"/>
                </a:cxn>
                <a:cxn ang="0">
                  <a:pos x="106" y="92"/>
                </a:cxn>
                <a:cxn ang="0">
                  <a:pos x="90" y="76"/>
                </a:cxn>
                <a:cxn ang="0">
                  <a:pos x="74" y="78"/>
                </a:cxn>
              </a:cxnLst>
              <a:rect l="0" t="0" r="r" b="b"/>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1" name="Freeform 150"/>
            <p:cNvSpPr>
              <a:spLocks/>
            </p:cNvSpPr>
            <p:nvPr/>
          </p:nvSpPr>
          <p:spPr bwMode="auto">
            <a:xfrm>
              <a:off x="5290179" y="2165088"/>
              <a:ext cx="261668" cy="146111"/>
            </a:xfrm>
            <a:custGeom>
              <a:avLst/>
              <a:gdLst/>
              <a:ahLst/>
              <a:cxnLst>
                <a:cxn ang="0">
                  <a:pos x="122" y="72"/>
                </a:cxn>
                <a:cxn ang="0">
                  <a:pos x="110" y="74"/>
                </a:cxn>
                <a:cxn ang="0">
                  <a:pos x="106" y="82"/>
                </a:cxn>
                <a:cxn ang="0">
                  <a:pos x="98" y="82"/>
                </a:cxn>
                <a:cxn ang="0">
                  <a:pos x="90" y="80"/>
                </a:cxn>
                <a:cxn ang="0">
                  <a:pos x="80" y="82"/>
                </a:cxn>
                <a:cxn ang="0">
                  <a:pos x="74" y="82"/>
                </a:cxn>
                <a:cxn ang="0">
                  <a:pos x="62" y="78"/>
                </a:cxn>
                <a:cxn ang="0">
                  <a:pos x="58" y="76"/>
                </a:cxn>
                <a:cxn ang="0">
                  <a:pos x="40" y="76"/>
                </a:cxn>
                <a:cxn ang="0">
                  <a:pos x="30" y="76"/>
                </a:cxn>
                <a:cxn ang="0">
                  <a:pos x="22" y="76"/>
                </a:cxn>
                <a:cxn ang="0">
                  <a:pos x="16" y="78"/>
                </a:cxn>
                <a:cxn ang="0">
                  <a:pos x="0" y="80"/>
                </a:cxn>
                <a:cxn ang="0">
                  <a:pos x="0" y="76"/>
                </a:cxn>
                <a:cxn ang="0">
                  <a:pos x="10" y="70"/>
                </a:cxn>
                <a:cxn ang="0">
                  <a:pos x="6" y="64"/>
                </a:cxn>
                <a:cxn ang="0">
                  <a:pos x="4" y="52"/>
                </a:cxn>
                <a:cxn ang="0">
                  <a:pos x="2" y="48"/>
                </a:cxn>
                <a:cxn ang="0">
                  <a:pos x="12" y="46"/>
                </a:cxn>
                <a:cxn ang="0">
                  <a:pos x="18" y="34"/>
                </a:cxn>
                <a:cxn ang="0">
                  <a:pos x="26" y="24"/>
                </a:cxn>
                <a:cxn ang="0">
                  <a:pos x="26" y="18"/>
                </a:cxn>
                <a:cxn ang="0">
                  <a:pos x="30" y="18"/>
                </a:cxn>
                <a:cxn ang="0">
                  <a:pos x="36" y="18"/>
                </a:cxn>
                <a:cxn ang="0">
                  <a:pos x="46" y="14"/>
                </a:cxn>
                <a:cxn ang="0">
                  <a:pos x="48" y="6"/>
                </a:cxn>
                <a:cxn ang="0">
                  <a:pos x="60" y="4"/>
                </a:cxn>
                <a:cxn ang="0">
                  <a:pos x="68" y="0"/>
                </a:cxn>
                <a:cxn ang="0">
                  <a:pos x="76" y="4"/>
                </a:cxn>
                <a:cxn ang="0">
                  <a:pos x="98" y="4"/>
                </a:cxn>
                <a:cxn ang="0">
                  <a:pos x="106" y="16"/>
                </a:cxn>
                <a:cxn ang="0">
                  <a:pos x="106" y="24"/>
                </a:cxn>
                <a:cxn ang="0">
                  <a:pos x="112" y="28"/>
                </a:cxn>
                <a:cxn ang="0">
                  <a:pos x="116" y="34"/>
                </a:cxn>
                <a:cxn ang="0">
                  <a:pos x="120" y="40"/>
                </a:cxn>
                <a:cxn ang="0">
                  <a:pos x="122" y="42"/>
                </a:cxn>
                <a:cxn ang="0">
                  <a:pos x="130" y="44"/>
                </a:cxn>
                <a:cxn ang="0">
                  <a:pos x="132" y="50"/>
                </a:cxn>
                <a:cxn ang="0">
                  <a:pos x="126" y="52"/>
                </a:cxn>
                <a:cxn ang="0">
                  <a:pos x="114" y="54"/>
                </a:cxn>
                <a:cxn ang="0">
                  <a:pos x="118" y="62"/>
                </a:cxn>
                <a:cxn ang="0">
                  <a:pos x="122" y="72"/>
                </a:cxn>
              </a:cxnLst>
              <a:rect l="0" t="0" r="r" b="b"/>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2" name="Freeform 151"/>
            <p:cNvSpPr>
              <a:spLocks/>
            </p:cNvSpPr>
            <p:nvPr/>
          </p:nvSpPr>
          <p:spPr bwMode="auto">
            <a:xfrm>
              <a:off x="5035352" y="2475168"/>
              <a:ext cx="95774" cy="64938"/>
            </a:xfrm>
            <a:custGeom>
              <a:avLst/>
              <a:gdLst/>
              <a:ahLst/>
              <a:cxnLst>
                <a:cxn ang="0">
                  <a:pos x="0" y="4"/>
                </a:cxn>
                <a:cxn ang="0">
                  <a:pos x="13" y="6"/>
                </a:cxn>
                <a:cxn ang="0">
                  <a:pos x="21" y="4"/>
                </a:cxn>
                <a:cxn ang="0">
                  <a:pos x="25" y="2"/>
                </a:cxn>
                <a:cxn ang="0">
                  <a:pos x="39" y="0"/>
                </a:cxn>
                <a:cxn ang="0">
                  <a:pos x="49" y="6"/>
                </a:cxn>
                <a:cxn ang="0">
                  <a:pos x="35" y="10"/>
                </a:cxn>
                <a:cxn ang="0">
                  <a:pos x="33" y="16"/>
                </a:cxn>
                <a:cxn ang="0">
                  <a:pos x="29" y="24"/>
                </a:cxn>
                <a:cxn ang="0">
                  <a:pos x="21" y="24"/>
                </a:cxn>
                <a:cxn ang="0">
                  <a:pos x="17" y="28"/>
                </a:cxn>
                <a:cxn ang="0">
                  <a:pos x="15" y="36"/>
                </a:cxn>
                <a:cxn ang="0">
                  <a:pos x="11" y="32"/>
                </a:cxn>
                <a:cxn ang="0">
                  <a:pos x="7" y="26"/>
                </a:cxn>
                <a:cxn ang="0">
                  <a:pos x="4" y="18"/>
                </a:cxn>
                <a:cxn ang="0">
                  <a:pos x="0" y="14"/>
                </a:cxn>
                <a:cxn ang="0">
                  <a:pos x="0" y="4"/>
                </a:cxn>
              </a:cxnLst>
              <a:rect l="0" t="0" r="r" b="b"/>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3" name="Freeform 152"/>
            <p:cNvSpPr>
              <a:spLocks/>
            </p:cNvSpPr>
            <p:nvPr/>
          </p:nvSpPr>
          <p:spPr bwMode="auto">
            <a:xfrm>
              <a:off x="5254264" y="2621282"/>
              <a:ext cx="71830" cy="43833"/>
            </a:xfrm>
            <a:custGeom>
              <a:avLst/>
              <a:gdLst/>
              <a:ahLst/>
              <a:cxnLst>
                <a:cxn ang="0">
                  <a:pos x="26" y="0"/>
                </a:cxn>
                <a:cxn ang="0">
                  <a:pos x="36" y="4"/>
                </a:cxn>
                <a:cxn ang="0">
                  <a:pos x="36" y="16"/>
                </a:cxn>
                <a:cxn ang="0">
                  <a:pos x="30" y="20"/>
                </a:cxn>
                <a:cxn ang="0">
                  <a:pos x="10" y="24"/>
                </a:cxn>
                <a:cxn ang="0">
                  <a:pos x="6" y="22"/>
                </a:cxn>
                <a:cxn ang="0">
                  <a:pos x="4" y="22"/>
                </a:cxn>
                <a:cxn ang="0">
                  <a:pos x="0" y="16"/>
                </a:cxn>
                <a:cxn ang="0">
                  <a:pos x="0" y="2"/>
                </a:cxn>
                <a:cxn ang="0">
                  <a:pos x="8" y="2"/>
                </a:cxn>
                <a:cxn ang="0">
                  <a:pos x="12" y="0"/>
                </a:cxn>
                <a:cxn ang="0">
                  <a:pos x="26" y="0"/>
                </a:cxn>
              </a:cxnLst>
              <a:rect l="0" t="0" r="r" b="b"/>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4" name="Freeform 153"/>
            <p:cNvSpPr>
              <a:spLocks/>
            </p:cNvSpPr>
            <p:nvPr/>
          </p:nvSpPr>
          <p:spPr bwMode="auto">
            <a:xfrm>
              <a:off x="5225190" y="2428088"/>
              <a:ext cx="282191" cy="142864"/>
            </a:xfrm>
            <a:custGeom>
              <a:avLst/>
              <a:gdLst/>
              <a:ahLst/>
              <a:cxnLst>
                <a:cxn ang="0">
                  <a:pos x="36" y="68"/>
                </a:cxn>
                <a:cxn ang="0">
                  <a:pos x="28" y="64"/>
                </a:cxn>
                <a:cxn ang="0">
                  <a:pos x="26" y="64"/>
                </a:cxn>
                <a:cxn ang="0">
                  <a:pos x="24" y="62"/>
                </a:cxn>
                <a:cxn ang="0">
                  <a:pos x="22" y="58"/>
                </a:cxn>
                <a:cxn ang="0">
                  <a:pos x="20" y="54"/>
                </a:cxn>
                <a:cxn ang="0">
                  <a:pos x="16" y="52"/>
                </a:cxn>
                <a:cxn ang="0">
                  <a:pos x="14" y="52"/>
                </a:cxn>
                <a:cxn ang="0">
                  <a:pos x="14" y="48"/>
                </a:cxn>
                <a:cxn ang="0">
                  <a:pos x="10" y="46"/>
                </a:cxn>
                <a:cxn ang="0">
                  <a:pos x="8" y="40"/>
                </a:cxn>
                <a:cxn ang="0">
                  <a:pos x="0" y="40"/>
                </a:cxn>
                <a:cxn ang="0">
                  <a:pos x="4" y="36"/>
                </a:cxn>
                <a:cxn ang="0">
                  <a:pos x="10" y="36"/>
                </a:cxn>
                <a:cxn ang="0">
                  <a:pos x="16" y="36"/>
                </a:cxn>
                <a:cxn ang="0">
                  <a:pos x="20" y="32"/>
                </a:cxn>
                <a:cxn ang="0">
                  <a:pos x="22" y="30"/>
                </a:cxn>
                <a:cxn ang="0">
                  <a:pos x="24" y="24"/>
                </a:cxn>
                <a:cxn ang="0">
                  <a:pos x="24" y="16"/>
                </a:cxn>
                <a:cxn ang="0">
                  <a:pos x="28" y="12"/>
                </a:cxn>
                <a:cxn ang="0">
                  <a:pos x="32" y="10"/>
                </a:cxn>
                <a:cxn ang="0">
                  <a:pos x="36" y="8"/>
                </a:cxn>
                <a:cxn ang="0">
                  <a:pos x="38" y="2"/>
                </a:cxn>
                <a:cxn ang="0">
                  <a:pos x="56" y="6"/>
                </a:cxn>
                <a:cxn ang="0">
                  <a:pos x="70" y="10"/>
                </a:cxn>
                <a:cxn ang="0">
                  <a:pos x="76" y="8"/>
                </a:cxn>
                <a:cxn ang="0">
                  <a:pos x="80" y="6"/>
                </a:cxn>
                <a:cxn ang="0">
                  <a:pos x="86" y="2"/>
                </a:cxn>
                <a:cxn ang="0">
                  <a:pos x="92" y="0"/>
                </a:cxn>
                <a:cxn ang="0">
                  <a:pos x="100" y="2"/>
                </a:cxn>
                <a:cxn ang="0">
                  <a:pos x="106" y="8"/>
                </a:cxn>
                <a:cxn ang="0">
                  <a:pos x="108" y="12"/>
                </a:cxn>
                <a:cxn ang="0">
                  <a:pos x="112" y="20"/>
                </a:cxn>
                <a:cxn ang="0">
                  <a:pos x="116" y="36"/>
                </a:cxn>
                <a:cxn ang="0">
                  <a:pos x="118" y="44"/>
                </a:cxn>
                <a:cxn ang="0">
                  <a:pos x="120" y="50"/>
                </a:cxn>
                <a:cxn ang="0">
                  <a:pos x="128" y="46"/>
                </a:cxn>
                <a:cxn ang="0">
                  <a:pos x="136" y="44"/>
                </a:cxn>
                <a:cxn ang="0">
                  <a:pos x="140" y="46"/>
                </a:cxn>
                <a:cxn ang="0">
                  <a:pos x="142" y="50"/>
                </a:cxn>
                <a:cxn ang="0">
                  <a:pos x="142" y="54"/>
                </a:cxn>
                <a:cxn ang="0">
                  <a:pos x="140" y="56"/>
                </a:cxn>
                <a:cxn ang="0">
                  <a:pos x="138" y="56"/>
                </a:cxn>
                <a:cxn ang="0">
                  <a:pos x="132" y="56"/>
                </a:cxn>
                <a:cxn ang="0">
                  <a:pos x="130" y="68"/>
                </a:cxn>
                <a:cxn ang="0">
                  <a:pos x="126" y="80"/>
                </a:cxn>
                <a:cxn ang="0">
                  <a:pos x="116" y="74"/>
                </a:cxn>
                <a:cxn ang="0">
                  <a:pos x="110" y="72"/>
                </a:cxn>
                <a:cxn ang="0">
                  <a:pos x="106" y="72"/>
                </a:cxn>
                <a:cxn ang="0">
                  <a:pos x="100" y="74"/>
                </a:cxn>
                <a:cxn ang="0">
                  <a:pos x="96" y="76"/>
                </a:cxn>
                <a:cxn ang="0">
                  <a:pos x="92" y="80"/>
                </a:cxn>
                <a:cxn ang="0">
                  <a:pos x="86" y="80"/>
                </a:cxn>
                <a:cxn ang="0">
                  <a:pos x="64" y="80"/>
                </a:cxn>
                <a:cxn ang="0">
                  <a:pos x="60" y="78"/>
                </a:cxn>
                <a:cxn ang="0">
                  <a:pos x="54" y="78"/>
                </a:cxn>
                <a:cxn ang="0">
                  <a:pos x="50" y="78"/>
                </a:cxn>
                <a:cxn ang="0">
                  <a:pos x="46" y="76"/>
                </a:cxn>
                <a:cxn ang="0">
                  <a:pos x="44" y="76"/>
                </a:cxn>
                <a:cxn ang="0">
                  <a:pos x="42" y="74"/>
                </a:cxn>
                <a:cxn ang="0">
                  <a:pos x="42" y="72"/>
                </a:cxn>
                <a:cxn ang="0">
                  <a:pos x="36" y="68"/>
                </a:cxn>
              </a:cxnLst>
              <a:rect l="0" t="0" r="r" b="b"/>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5" name="Freeform 154"/>
            <p:cNvSpPr>
              <a:spLocks/>
            </p:cNvSpPr>
            <p:nvPr/>
          </p:nvSpPr>
          <p:spPr bwMode="auto">
            <a:xfrm>
              <a:off x="5185854" y="2489782"/>
              <a:ext cx="135110" cy="134747"/>
            </a:xfrm>
            <a:custGeom>
              <a:avLst/>
              <a:gdLst/>
              <a:ahLst/>
              <a:cxnLst>
                <a:cxn ang="0">
                  <a:pos x="2" y="8"/>
                </a:cxn>
                <a:cxn ang="0">
                  <a:pos x="6" y="6"/>
                </a:cxn>
                <a:cxn ang="0">
                  <a:pos x="16" y="0"/>
                </a:cxn>
                <a:cxn ang="0">
                  <a:pos x="20" y="6"/>
                </a:cxn>
                <a:cxn ang="0">
                  <a:pos x="28" y="6"/>
                </a:cxn>
                <a:cxn ang="0">
                  <a:pos x="30" y="12"/>
                </a:cxn>
                <a:cxn ang="0">
                  <a:pos x="34" y="14"/>
                </a:cxn>
                <a:cxn ang="0">
                  <a:pos x="34" y="18"/>
                </a:cxn>
                <a:cxn ang="0">
                  <a:pos x="36" y="18"/>
                </a:cxn>
                <a:cxn ang="0">
                  <a:pos x="40" y="20"/>
                </a:cxn>
                <a:cxn ang="0">
                  <a:pos x="42" y="28"/>
                </a:cxn>
                <a:cxn ang="0">
                  <a:pos x="48" y="30"/>
                </a:cxn>
                <a:cxn ang="0">
                  <a:pos x="56" y="34"/>
                </a:cxn>
                <a:cxn ang="0">
                  <a:pos x="62" y="38"/>
                </a:cxn>
                <a:cxn ang="0">
                  <a:pos x="62" y="44"/>
                </a:cxn>
                <a:cxn ang="0">
                  <a:pos x="64" y="48"/>
                </a:cxn>
                <a:cxn ang="0">
                  <a:pos x="68" y="56"/>
                </a:cxn>
                <a:cxn ang="0">
                  <a:pos x="64" y="62"/>
                </a:cxn>
                <a:cxn ang="0">
                  <a:pos x="60" y="70"/>
                </a:cxn>
                <a:cxn ang="0">
                  <a:pos x="60" y="74"/>
                </a:cxn>
                <a:cxn ang="0">
                  <a:pos x="46" y="74"/>
                </a:cxn>
                <a:cxn ang="0">
                  <a:pos x="42" y="76"/>
                </a:cxn>
                <a:cxn ang="0">
                  <a:pos x="34" y="76"/>
                </a:cxn>
                <a:cxn ang="0">
                  <a:pos x="26" y="68"/>
                </a:cxn>
                <a:cxn ang="0">
                  <a:pos x="18" y="68"/>
                </a:cxn>
                <a:cxn ang="0">
                  <a:pos x="18" y="70"/>
                </a:cxn>
                <a:cxn ang="0">
                  <a:pos x="16" y="74"/>
                </a:cxn>
                <a:cxn ang="0">
                  <a:pos x="16" y="76"/>
                </a:cxn>
                <a:cxn ang="0">
                  <a:pos x="10" y="66"/>
                </a:cxn>
                <a:cxn ang="0">
                  <a:pos x="0" y="60"/>
                </a:cxn>
                <a:cxn ang="0">
                  <a:pos x="4" y="52"/>
                </a:cxn>
                <a:cxn ang="0">
                  <a:pos x="12" y="50"/>
                </a:cxn>
                <a:cxn ang="0">
                  <a:pos x="14" y="44"/>
                </a:cxn>
                <a:cxn ang="0">
                  <a:pos x="8" y="38"/>
                </a:cxn>
                <a:cxn ang="0">
                  <a:pos x="6" y="28"/>
                </a:cxn>
                <a:cxn ang="0">
                  <a:pos x="8" y="22"/>
                </a:cxn>
                <a:cxn ang="0">
                  <a:pos x="2" y="8"/>
                </a:cxn>
              </a:cxnLst>
              <a:rect l="0" t="0" r="r" b="b"/>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6" name="Freeform 155"/>
            <p:cNvSpPr>
              <a:spLocks/>
            </p:cNvSpPr>
            <p:nvPr/>
          </p:nvSpPr>
          <p:spPr bwMode="auto">
            <a:xfrm>
              <a:off x="5305572" y="2557967"/>
              <a:ext cx="174445" cy="92537"/>
            </a:xfrm>
            <a:custGeom>
              <a:avLst/>
              <a:gdLst/>
              <a:ahLst/>
              <a:cxnLst>
                <a:cxn ang="0">
                  <a:pos x="10" y="48"/>
                </a:cxn>
                <a:cxn ang="0">
                  <a:pos x="8" y="40"/>
                </a:cxn>
                <a:cxn ang="0">
                  <a:pos x="6" y="38"/>
                </a:cxn>
                <a:cxn ang="0">
                  <a:pos x="0" y="36"/>
                </a:cxn>
                <a:cxn ang="0">
                  <a:pos x="2" y="32"/>
                </a:cxn>
                <a:cxn ang="0">
                  <a:pos x="4" y="24"/>
                </a:cxn>
                <a:cxn ang="0">
                  <a:pos x="8" y="18"/>
                </a:cxn>
                <a:cxn ang="0">
                  <a:pos x="4" y="12"/>
                </a:cxn>
                <a:cxn ang="0">
                  <a:pos x="2" y="6"/>
                </a:cxn>
                <a:cxn ang="0">
                  <a:pos x="2" y="4"/>
                </a:cxn>
                <a:cxn ang="0">
                  <a:pos x="2" y="2"/>
                </a:cxn>
                <a:cxn ang="0">
                  <a:pos x="4" y="4"/>
                </a:cxn>
                <a:cxn ang="0">
                  <a:pos x="6" y="4"/>
                </a:cxn>
                <a:cxn ang="0">
                  <a:pos x="10" y="6"/>
                </a:cxn>
                <a:cxn ang="0">
                  <a:pos x="14" y="6"/>
                </a:cxn>
                <a:cxn ang="0">
                  <a:pos x="20" y="6"/>
                </a:cxn>
                <a:cxn ang="0">
                  <a:pos x="24" y="8"/>
                </a:cxn>
                <a:cxn ang="0">
                  <a:pos x="46" y="8"/>
                </a:cxn>
                <a:cxn ang="0">
                  <a:pos x="52" y="8"/>
                </a:cxn>
                <a:cxn ang="0">
                  <a:pos x="56" y="4"/>
                </a:cxn>
                <a:cxn ang="0">
                  <a:pos x="60" y="2"/>
                </a:cxn>
                <a:cxn ang="0">
                  <a:pos x="66" y="0"/>
                </a:cxn>
                <a:cxn ang="0">
                  <a:pos x="70" y="0"/>
                </a:cxn>
                <a:cxn ang="0">
                  <a:pos x="76" y="2"/>
                </a:cxn>
                <a:cxn ang="0">
                  <a:pos x="86" y="8"/>
                </a:cxn>
                <a:cxn ang="0">
                  <a:pos x="84" y="14"/>
                </a:cxn>
                <a:cxn ang="0">
                  <a:pos x="84" y="22"/>
                </a:cxn>
                <a:cxn ang="0">
                  <a:pos x="84" y="30"/>
                </a:cxn>
                <a:cxn ang="0">
                  <a:pos x="88" y="38"/>
                </a:cxn>
                <a:cxn ang="0">
                  <a:pos x="70" y="40"/>
                </a:cxn>
                <a:cxn ang="0">
                  <a:pos x="64" y="42"/>
                </a:cxn>
                <a:cxn ang="0">
                  <a:pos x="62" y="44"/>
                </a:cxn>
                <a:cxn ang="0">
                  <a:pos x="60" y="46"/>
                </a:cxn>
                <a:cxn ang="0">
                  <a:pos x="58" y="46"/>
                </a:cxn>
                <a:cxn ang="0">
                  <a:pos x="56" y="50"/>
                </a:cxn>
                <a:cxn ang="0">
                  <a:pos x="52" y="50"/>
                </a:cxn>
                <a:cxn ang="0">
                  <a:pos x="50" y="52"/>
                </a:cxn>
                <a:cxn ang="0">
                  <a:pos x="48" y="52"/>
                </a:cxn>
                <a:cxn ang="0">
                  <a:pos x="42" y="52"/>
                </a:cxn>
                <a:cxn ang="0">
                  <a:pos x="38" y="50"/>
                </a:cxn>
                <a:cxn ang="0">
                  <a:pos x="36" y="48"/>
                </a:cxn>
                <a:cxn ang="0">
                  <a:pos x="32" y="46"/>
                </a:cxn>
                <a:cxn ang="0">
                  <a:pos x="26" y="48"/>
                </a:cxn>
                <a:cxn ang="0">
                  <a:pos x="20" y="50"/>
                </a:cxn>
                <a:cxn ang="0">
                  <a:pos x="14" y="50"/>
                </a:cxn>
                <a:cxn ang="0">
                  <a:pos x="10" y="50"/>
                </a:cxn>
                <a:cxn ang="0">
                  <a:pos x="10" y="48"/>
                </a:cxn>
              </a:cxnLst>
              <a:rect l="0" t="0" r="r" b="b"/>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7" name="Freeform 156"/>
            <p:cNvSpPr>
              <a:spLocks/>
            </p:cNvSpPr>
            <p:nvPr/>
          </p:nvSpPr>
          <p:spPr bwMode="auto">
            <a:xfrm>
              <a:off x="4932738" y="2210545"/>
              <a:ext cx="27364" cy="8117"/>
            </a:xfrm>
            <a:custGeom>
              <a:avLst/>
              <a:gdLst/>
              <a:ahLst/>
              <a:cxnLst>
                <a:cxn ang="0">
                  <a:pos x="0" y="2"/>
                </a:cxn>
                <a:cxn ang="0">
                  <a:pos x="6" y="4"/>
                </a:cxn>
                <a:cxn ang="0">
                  <a:pos x="8" y="4"/>
                </a:cxn>
                <a:cxn ang="0">
                  <a:pos x="14" y="2"/>
                </a:cxn>
                <a:cxn ang="0">
                  <a:pos x="8" y="0"/>
                </a:cxn>
                <a:cxn ang="0">
                  <a:pos x="4" y="0"/>
                </a:cxn>
                <a:cxn ang="0">
                  <a:pos x="0" y="2"/>
                </a:cxn>
              </a:cxnLst>
              <a:rect l="0" t="0" r="r" b="b"/>
              <a:pathLst>
                <a:path w="14" h="4">
                  <a:moveTo>
                    <a:pt x="0" y="2"/>
                  </a:moveTo>
                  <a:lnTo>
                    <a:pt x="6" y="4"/>
                  </a:lnTo>
                  <a:lnTo>
                    <a:pt x="8" y="4"/>
                  </a:lnTo>
                  <a:lnTo>
                    <a:pt x="14" y="2"/>
                  </a:lnTo>
                  <a:lnTo>
                    <a:pt x="8" y="0"/>
                  </a:lnTo>
                  <a:lnTo>
                    <a:pt x="4" y="0"/>
                  </a:lnTo>
                  <a:lnTo>
                    <a:pt x="0"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8" name="Freeform 157"/>
            <p:cNvSpPr>
              <a:spLocks/>
            </p:cNvSpPr>
            <p:nvPr/>
          </p:nvSpPr>
          <p:spPr bwMode="auto">
            <a:xfrm>
              <a:off x="4691593" y="2606671"/>
              <a:ext cx="32495" cy="14611"/>
            </a:xfrm>
            <a:custGeom>
              <a:avLst/>
              <a:gdLst/>
              <a:ahLst/>
              <a:cxnLst>
                <a:cxn ang="0">
                  <a:pos x="14" y="4"/>
                </a:cxn>
                <a:cxn ang="0">
                  <a:pos x="12" y="6"/>
                </a:cxn>
                <a:cxn ang="0">
                  <a:pos x="6" y="8"/>
                </a:cxn>
                <a:cxn ang="0">
                  <a:pos x="2" y="8"/>
                </a:cxn>
                <a:cxn ang="0">
                  <a:pos x="0" y="6"/>
                </a:cxn>
                <a:cxn ang="0">
                  <a:pos x="0" y="4"/>
                </a:cxn>
                <a:cxn ang="0">
                  <a:pos x="2" y="0"/>
                </a:cxn>
                <a:cxn ang="0">
                  <a:pos x="6" y="0"/>
                </a:cxn>
                <a:cxn ang="0">
                  <a:pos x="8" y="0"/>
                </a:cxn>
                <a:cxn ang="0">
                  <a:pos x="10" y="2"/>
                </a:cxn>
                <a:cxn ang="0">
                  <a:pos x="16" y="6"/>
                </a:cxn>
                <a:cxn ang="0">
                  <a:pos x="14" y="4"/>
                </a:cxn>
              </a:cxnLst>
              <a:rect l="0" t="0" r="r" b="b"/>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59" name="Freeform 158"/>
            <p:cNvSpPr>
              <a:spLocks/>
            </p:cNvSpPr>
            <p:nvPr/>
          </p:nvSpPr>
          <p:spPr bwMode="auto">
            <a:xfrm>
              <a:off x="4813019" y="2364776"/>
              <a:ext cx="25655" cy="27599"/>
            </a:xfrm>
            <a:custGeom>
              <a:avLst/>
              <a:gdLst/>
              <a:ahLst/>
              <a:cxnLst>
                <a:cxn ang="0">
                  <a:pos x="8" y="0"/>
                </a:cxn>
                <a:cxn ang="0">
                  <a:pos x="6" y="2"/>
                </a:cxn>
                <a:cxn ang="0">
                  <a:pos x="4" y="4"/>
                </a:cxn>
                <a:cxn ang="0">
                  <a:pos x="2" y="6"/>
                </a:cxn>
                <a:cxn ang="0">
                  <a:pos x="0" y="8"/>
                </a:cxn>
                <a:cxn ang="0">
                  <a:pos x="2" y="12"/>
                </a:cxn>
                <a:cxn ang="0">
                  <a:pos x="2" y="14"/>
                </a:cxn>
                <a:cxn ang="0">
                  <a:pos x="8" y="14"/>
                </a:cxn>
                <a:cxn ang="0">
                  <a:pos x="12" y="16"/>
                </a:cxn>
                <a:cxn ang="0">
                  <a:pos x="12" y="12"/>
                </a:cxn>
                <a:cxn ang="0">
                  <a:pos x="12" y="8"/>
                </a:cxn>
                <a:cxn ang="0">
                  <a:pos x="8" y="0"/>
                </a:cxn>
              </a:cxnLst>
              <a:rect l="0" t="0" r="r" b="b"/>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0" name="Freeform 159"/>
            <p:cNvSpPr>
              <a:spLocks/>
            </p:cNvSpPr>
            <p:nvPr/>
          </p:nvSpPr>
          <p:spPr bwMode="auto">
            <a:xfrm>
              <a:off x="5728003" y="2950844"/>
              <a:ext cx="656736" cy="530871"/>
            </a:xfrm>
            <a:custGeom>
              <a:avLst/>
              <a:gdLst/>
              <a:ahLst/>
              <a:cxnLst>
                <a:cxn ang="0">
                  <a:pos x="224" y="72"/>
                </a:cxn>
                <a:cxn ang="0">
                  <a:pos x="230" y="80"/>
                </a:cxn>
                <a:cxn ang="0">
                  <a:pos x="236" y="88"/>
                </a:cxn>
                <a:cxn ang="0">
                  <a:pos x="244" y="102"/>
                </a:cxn>
                <a:cxn ang="0">
                  <a:pos x="254" y="118"/>
                </a:cxn>
                <a:cxn ang="0">
                  <a:pos x="260" y="130"/>
                </a:cxn>
                <a:cxn ang="0">
                  <a:pos x="268" y="144"/>
                </a:cxn>
                <a:cxn ang="0">
                  <a:pos x="280" y="156"/>
                </a:cxn>
                <a:cxn ang="0">
                  <a:pos x="332" y="164"/>
                </a:cxn>
                <a:cxn ang="0">
                  <a:pos x="282" y="242"/>
                </a:cxn>
                <a:cxn ang="0">
                  <a:pos x="190" y="298"/>
                </a:cxn>
                <a:cxn ang="0">
                  <a:pos x="168" y="270"/>
                </a:cxn>
                <a:cxn ang="0">
                  <a:pos x="162" y="270"/>
                </a:cxn>
                <a:cxn ang="0">
                  <a:pos x="152" y="264"/>
                </a:cxn>
                <a:cxn ang="0">
                  <a:pos x="148" y="270"/>
                </a:cxn>
                <a:cxn ang="0">
                  <a:pos x="144" y="280"/>
                </a:cxn>
                <a:cxn ang="0">
                  <a:pos x="134" y="264"/>
                </a:cxn>
                <a:cxn ang="0">
                  <a:pos x="118" y="248"/>
                </a:cxn>
                <a:cxn ang="0">
                  <a:pos x="108" y="228"/>
                </a:cxn>
                <a:cxn ang="0">
                  <a:pos x="98" y="214"/>
                </a:cxn>
                <a:cxn ang="0">
                  <a:pos x="82" y="200"/>
                </a:cxn>
                <a:cxn ang="0">
                  <a:pos x="82" y="200"/>
                </a:cxn>
                <a:cxn ang="0">
                  <a:pos x="76" y="162"/>
                </a:cxn>
                <a:cxn ang="0">
                  <a:pos x="58" y="142"/>
                </a:cxn>
                <a:cxn ang="0">
                  <a:pos x="42" y="124"/>
                </a:cxn>
                <a:cxn ang="0">
                  <a:pos x="16" y="76"/>
                </a:cxn>
                <a:cxn ang="0">
                  <a:pos x="4" y="66"/>
                </a:cxn>
                <a:cxn ang="0">
                  <a:pos x="16" y="56"/>
                </a:cxn>
                <a:cxn ang="0">
                  <a:pos x="24" y="46"/>
                </a:cxn>
                <a:cxn ang="0">
                  <a:pos x="34" y="42"/>
                </a:cxn>
                <a:cxn ang="0">
                  <a:pos x="44" y="36"/>
                </a:cxn>
                <a:cxn ang="0">
                  <a:pos x="62" y="0"/>
                </a:cxn>
                <a:cxn ang="0">
                  <a:pos x="122" y="26"/>
                </a:cxn>
                <a:cxn ang="0">
                  <a:pos x="128" y="32"/>
                </a:cxn>
                <a:cxn ang="0">
                  <a:pos x="134" y="44"/>
                </a:cxn>
                <a:cxn ang="0">
                  <a:pos x="180" y="54"/>
                </a:cxn>
                <a:cxn ang="0">
                  <a:pos x="200" y="60"/>
                </a:cxn>
                <a:cxn ang="0">
                  <a:pos x="222" y="64"/>
                </a:cxn>
              </a:cxnLst>
              <a:rect l="0" t="0" r="r" b="b"/>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1" name="Freeform 160"/>
            <p:cNvSpPr>
              <a:spLocks/>
            </p:cNvSpPr>
            <p:nvPr/>
          </p:nvSpPr>
          <p:spPr bwMode="auto">
            <a:xfrm>
              <a:off x="5642490" y="2829085"/>
              <a:ext cx="39336" cy="21105"/>
            </a:xfrm>
            <a:custGeom>
              <a:avLst/>
              <a:gdLst/>
              <a:ahLst/>
              <a:cxnLst>
                <a:cxn ang="0">
                  <a:pos x="8" y="12"/>
                </a:cxn>
                <a:cxn ang="0">
                  <a:pos x="0" y="12"/>
                </a:cxn>
                <a:cxn ang="0">
                  <a:pos x="0" y="8"/>
                </a:cxn>
                <a:cxn ang="0">
                  <a:pos x="2" y="6"/>
                </a:cxn>
                <a:cxn ang="0">
                  <a:pos x="4" y="4"/>
                </a:cxn>
                <a:cxn ang="0">
                  <a:pos x="6" y="0"/>
                </a:cxn>
                <a:cxn ang="0">
                  <a:pos x="8" y="4"/>
                </a:cxn>
                <a:cxn ang="0">
                  <a:pos x="12" y="4"/>
                </a:cxn>
                <a:cxn ang="0">
                  <a:pos x="20" y="0"/>
                </a:cxn>
                <a:cxn ang="0">
                  <a:pos x="20" y="4"/>
                </a:cxn>
                <a:cxn ang="0">
                  <a:pos x="16" y="8"/>
                </a:cxn>
                <a:cxn ang="0">
                  <a:pos x="8" y="12"/>
                </a:cxn>
              </a:cxnLst>
              <a:rect l="0" t="0" r="r" b="b"/>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2" name="Freeform 161"/>
            <p:cNvSpPr>
              <a:spLocks/>
            </p:cNvSpPr>
            <p:nvPr/>
          </p:nvSpPr>
          <p:spPr bwMode="auto">
            <a:xfrm>
              <a:off x="5423579" y="2624529"/>
              <a:ext cx="63279" cy="43833"/>
            </a:xfrm>
            <a:custGeom>
              <a:avLst/>
              <a:gdLst/>
              <a:ahLst/>
              <a:cxnLst>
                <a:cxn ang="0">
                  <a:pos x="28" y="0"/>
                </a:cxn>
                <a:cxn ang="0">
                  <a:pos x="10" y="2"/>
                </a:cxn>
                <a:cxn ang="0">
                  <a:pos x="4" y="4"/>
                </a:cxn>
                <a:cxn ang="0">
                  <a:pos x="2" y="6"/>
                </a:cxn>
                <a:cxn ang="0">
                  <a:pos x="0" y="8"/>
                </a:cxn>
                <a:cxn ang="0">
                  <a:pos x="2" y="10"/>
                </a:cxn>
                <a:cxn ang="0">
                  <a:pos x="2" y="12"/>
                </a:cxn>
                <a:cxn ang="0">
                  <a:pos x="6" y="14"/>
                </a:cxn>
                <a:cxn ang="0">
                  <a:pos x="6" y="24"/>
                </a:cxn>
                <a:cxn ang="0">
                  <a:pos x="12" y="22"/>
                </a:cxn>
                <a:cxn ang="0">
                  <a:pos x="20" y="18"/>
                </a:cxn>
                <a:cxn ang="0">
                  <a:pos x="32" y="8"/>
                </a:cxn>
                <a:cxn ang="0">
                  <a:pos x="30" y="6"/>
                </a:cxn>
                <a:cxn ang="0">
                  <a:pos x="26" y="0"/>
                </a:cxn>
                <a:cxn ang="0">
                  <a:pos x="28" y="0"/>
                </a:cxn>
              </a:cxnLst>
              <a:rect l="0" t="0" r="r" b="b"/>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3" name="Freeform 162"/>
            <p:cNvSpPr>
              <a:spLocks/>
            </p:cNvSpPr>
            <p:nvPr/>
          </p:nvSpPr>
          <p:spPr bwMode="auto">
            <a:xfrm>
              <a:off x="5695509" y="2918372"/>
              <a:ext cx="44467" cy="113642"/>
            </a:xfrm>
            <a:custGeom>
              <a:avLst/>
              <a:gdLst/>
              <a:ahLst/>
              <a:cxnLst>
                <a:cxn ang="0">
                  <a:pos x="14" y="0"/>
                </a:cxn>
                <a:cxn ang="0">
                  <a:pos x="20" y="0"/>
                </a:cxn>
                <a:cxn ang="0">
                  <a:pos x="20" y="8"/>
                </a:cxn>
                <a:cxn ang="0">
                  <a:pos x="16" y="8"/>
                </a:cxn>
                <a:cxn ang="0">
                  <a:pos x="12" y="28"/>
                </a:cxn>
                <a:cxn ang="0">
                  <a:pos x="22" y="28"/>
                </a:cxn>
                <a:cxn ang="0">
                  <a:pos x="16" y="64"/>
                </a:cxn>
                <a:cxn ang="0">
                  <a:pos x="10" y="48"/>
                </a:cxn>
                <a:cxn ang="0">
                  <a:pos x="4" y="40"/>
                </a:cxn>
                <a:cxn ang="0">
                  <a:pos x="2" y="36"/>
                </a:cxn>
                <a:cxn ang="0">
                  <a:pos x="0" y="30"/>
                </a:cxn>
                <a:cxn ang="0">
                  <a:pos x="2" y="26"/>
                </a:cxn>
                <a:cxn ang="0">
                  <a:pos x="4" y="20"/>
                </a:cxn>
                <a:cxn ang="0">
                  <a:pos x="10" y="12"/>
                </a:cxn>
                <a:cxn ang="0">
                  <a:pos x="14" y="0"/>
                </a:cxn>
              </a:cxnLst>
              <a:rect l="0" t="0" r="r" b="b"/>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4" name="Freeform 163"/>
            <p:cNvSpPr>
              <a:spLocks/>
            </p:cNvSpPr>
            <p:nvPr/>
          </p:nvSpPr>
          <p:spPr bwMode="auto">
            <a:xfrm>
              <a:off x="5736555" y="2782002"/>
              <a:ext cx="184707" cy="157476"/>
            </a:xfrm>
            <a:custGeom>
              <a:avLst/>
              <a:gdLst/>
              <a:ahLst/>
              <a:cxnLst>
                <a:cxn ang="0">
                  <a:pos x="0" y="82"/>
                </a:cxn>
                <a:cxn ang="0">
                  <a:pos x="10" y="84"/>
                </a:cxn>
                <a:cxn ang="0">
                  <a:pos x="14" y="88"/>
                </a:cxn>
                <a:cxn ang="0">
                  <a:pos x="18" y="88"/>
                </a:cxn>
                <a:cxn ang="0">
                  <a:pos x="20" y="88"/>
                </a:cxn>
                <a:cxn ang="0">
                  <a:pos x="80" y="54"/>
                </a:cxn>
                <a:cxn ang="0">
                  <a:pos x="80" y="46"/>
                </a:cxn>
                <a:cxn ang="0">
                  <a:pos x="80" y="40"/>
                </a:cxn>
                <a:cxn ang="0">
                  <a:pos x="82" y="34"/>
                </a:cxn>
                <a:cxn ang="0">
                  <a:pos x="84" y="28"/>
                </a:cxn>
                <a:cxn ang="0">
                  <a:pos x="82" y="26"/>
                </a:cxn>
                <a:cxn ang="0">
                  <a:pos x="80" y="22"/>
                </a:cxn>
                <a:cxn ang="0">
                  <a:pos x="82" y="16"/>
                </a:cxn>
                <a:cxn ang="0">
                  <a:pos x="84" y="14"/>
                </a:cxn>
                <a:cxn ang="0">
                  <a:pos x="88" y="14"/>
                </a:cxn>
                <a:cxn ang="0">
                  <a:pos x="94" y="4"/>
                </a:cxn>
                <a:cxn ang="0">
                  <a:pos x="94" y="0"/>
                </a:cxn>
                <a:cxn ang="0">
                  <a:pos x="86" y="2"/>
                </a:cxn>
                <a:cxn ang="0">
                  <a:pos x="74" y="4"/>
                </a:cxn>
                <a:cxn ang="0">
                  <a:pos x="68" y="2"/>
                </a:cxn>
                <a:cxn ang="0">
                  <a:pos x="66" y="2"/>
                </a:cxn>
                <a:cxn ang="0">
                  <a:pos x="62" y="4"/>
                </a:cxn>
                <a:cxn ang="0">
                  <a:pos x="56" y="8"/>
                </a:cxn>
                <a:cxn ang="0">
                  <a:pos x="52" y="10"/>
                </a:cxn>
                <a:cxn ang="0">
                  <a:pos x="46" y="10"/>
                </a:cxn>
                <a:cxn ang="0">
                  <a:pos x="40" y="8"/>
                </a:cxn>
                <a:cxn ang="0">
                  <a:pos x="36" y="6"/>
                </a:cxn>
                <a:cxn ang="0">
                  <a:pos x="30" y="8"/>
                </a:cxn>
                <a:cxn ang="0">
                  <a:pos x="24" y="10"/>
                </a:cxn>
                <a:cxn ang="0">
                  <a:pos x="16" y="8"/>
                </a:cxn>
                <a:cxn ang="0">
                  <a:pos x="12" y="8"/>
                </a:cxn>
                <a:cxn ang="0">
                  <a:pos x="12" y="4"/>
                </a:cxn>
                <a:cxn ang="0">
                  <a:pos x="8" y="4"/>
                </a:cxn>
                <a:cxn ang="0">
                  <a:pos x="8" y="22"/>
                </a:cxn>
                <a:cxn ang="0">
                  <a:pos x="4" y="24"/>
                </a:cxn>
                <a:cxn ang="0">
                  <a:pos x="4" y="30"/>
                </a:cxn>
                <a:cxn ang="0">
                  <a:pos x="2" y="46"/>
                </a:cxn>
                <a:cxn ang="0">
                  <a:pos x="12" y="50"/>
                </a:cxn>
                <a:cxn ang="0">
                  <a:pos x="10" y="58"/>
                </a:cxn>
                <a:cxn ang="0">
                  <a:pos x="6" y="60"/>
                </a:cxn>
                <a:cxn ang="0">
                  <a:pos x="2" y="60"/>
                </a:cxn>
                <a:cxn ang="0">
                  <a:pos x="4" y="64"/>
                </a:cxn>
                <a:cxn ang="0">
                  <a:pos x="6" y="66"/>
                </a:cxn>
                <a:cxn ang="0">
                  <a:pos x="4" y="72"/>
                </a:cxn>
                <a:cxn ang="0">
                  <a:pos x="0" y="76"/>
                </a:cxn>
                <a:cxn ang="0">
                  <a:pos x="0" y="82"/>
                </a:cxn>
              </a:cxnLst>
              <a:rect l="0" t="0" r="r" b="b"/>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5" name="Freeform 164"/>
            <p:cNvSpPr>
              <a:spLocks/>
            </p:cNvSpPr>
            <p:nvPr/>
          </p:nvSpPr>
          <p:spPr bwMode="auto">
            <a:xfrm>
              <a:off x="5835750" y="2778758"/>
              <a:ext cx="304424" cy="267871"/>
            </a:xfrm>
            <a:custGeom>
              <a:avLst/>
              <a:gdLst/>
              <a:ahLst/>
              <a:cxnLst>
                <a:cxn ang="0">
                  <a:pos x="48" y="2"/>
                </a:cxn>
                <a:cxn ang="0">
                  <a:pos x="62" y="2"/>
                </a:cxn>
                <a:cxn ang="0">
                  <a:pos x="66" y="0"/>
                </a:cxn>
                <a:cxn ang="0">
                  <a:pos x="70" y="2"/>
                </a:cxn>
                <a:cxn ang="0">
                  <a:pos x="76" y="2"/>
                </a:cxn>
                <a:cxn ang="0">
                  <a:pos x="80" y="12"/>
                </a:cxn>
                <a:cxn ang="0">
                  <a:pos x="88" y="20"/>
                </a:cxn>
                <a:cxn ang="0">
                  <a:pos x="98" y="24"/>
                </a:cxn>
                <a:cxn ang="0">
                  <a:pos x="108" y="28"/>
                </a:cxn>
                <a:cxn ang="0">
                  <a:pos x="102" y="40"/>
                </a:cxn>
                <a:cxn ang="0">
                  <a:pos x="100" y="48"/>
                </a:cxn>
                <a:cxn ang="0">
                  <a:pos x="98" y="56"/>
                </a:cxn>
                <a:cxn ang="0">
                  <a:pos x="100" y="62"/>
                </a:cxn>
                <a:cxn ang="0">
                  <a:pos x="102" y="68"/>
                </a:cxn>
                <a:cxn ang="0">
                  <a:pos x="108" y="74"/>
                </a:cxn>
                <a:cxn ang="0">
                  <a:pos x="112" y="78"/>
                </a:cxn>
                <a:cxn ang="0">
                  <a:pos x="124" y="86"/>
                </a:cxn>
                <a:cxn ang="0">
                  <a:pos x="132" y="92"/>
                </a:cxn>
                <a:cxn ang="0">
                  <a:pos x="136" y="96"/>
                </a:cxn>
                <a:cxn ang="0">
                  <a:pos x="136" y="102"/>
                </a:cxn>
                <a:cxn ang="0">
                  <a:pos x="138" y="112"/>
                </a:cxn>
                <a:cxn ang="0">
                  <a:pos x="142" y="116"/>
                </a:cxn>
                <a:cxn ang="0">
                  <a:pos x="148" y="122"/>
                </a:cxn>
                <a:cxn ang="0">
                  <a:pos x="152" y="126"/>
                </a:cxn>
                <a:cxn ang="0">
                  <a:pos x="154" y="132"/>
                </a:cxn>
                <a:cxn ang="0">
                  <a:pos x="152" y="134"/>
                </a:cxn>
                <a:cxn ang="0">
                  <a:pos x="148" y="132"/>
                </a:cxn>
                <a:cxn ang="0">
                  <a:pos x="142" y="132"/>
                </a:cxn>
                <a:cxn ang="0">
                  <a:pos x="138" y="132"/>
                </a:cxn>
                <a:cxn ang="0">
                  <a:pos x="134" y="136"/>
                </a:cxn>
                <a:cxn ang="0">
                  <a:pos x="130" y="142"/>
                </a:cxn>
                <a:cxn ang="0">
                  <a:pos x="126" y="150"/>
                </a:cxn>
                <a:cxn ang="0">
                  <a:pos x="98" y="150"/>
                </a:cxn>
                <a:cxn ang="0">
                  <a:pos x="80" y="140"/>
                </a:cxn>
                <a:cxn ang="0">
                  <a:pos x="80" y="130"/>
                </a:cxn>
                <a:cxn ang="0">
                  <a:pos x="74" y="128"/>
                </a:cxn>
                <a:cxn ang="0">
                  <a:pos x="70" y="126"/>
                </a:cxn>
                <a:cxn ang="0">
                  <a:pos x="68" y="122"/>
                </a:cxn>
                <a:cxn ang="0">
                  <a:pos x="64" y="120"/>
                </a:cxn>
                <a:cxn ang="0">
                  <a:pos x="8" y="96"/>
                </a:cxn>
                <a:cxn ang="0">
                  <a:pos x="0" y="74"/>
                </a:cxn>
                <a:cxn ang="0">
                  <a:pos x="30" y="56"/>
                </a:cxn>
                <a:cxn ang="0">
                  <a:pos x="30" y="48"/>
                </a:cxn>
                <a:cxn ang="0">
                  <a:pos x="30" y="42"/>
                </a:cxn>
                <a:cxn ang="0">
                  <a:pos x="32" y="36"/>
                </a:cxn>
                <a:cxn ang="0">
                  <a:pos x="34" y="30"/>
                </a:cxn>
                <a:cxn ang="0">
                  <a:pos x="32" y="28"/>
                </a:cxn>
                <a:cxn ang="0">
                  <a:pos x="30" y="24"/>
                </a:cxn>
                <a:cxn ang="0">
                  <a:pos x="32" y="18"/>
                </a:cxn>
                <a:cxn ang="0">
                  <a:pos x="34" y="16"/>
                </a:cxn>
                <a:cxn ang="0">
                  <a:pos x="38" y="16"/>
                </a:cxn>
                <a:cxn ang="0">
                  <a:pos x="44" y="6"/>
                </a:cxn>
                <a:cxn ang="0">
                  <a:pos x="44" y="2"/>
                </a:cxn>
                <a:cxn ang="0">
                  <a:pos x="48" y="2"/>
                </a:cxn>
              </a:cxnLst>
              <a:rect l="0" t="0" r="r" b="b"/>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6" name="Freeform 165"/>
            <p:cNvSpPr>
              <a:spLocks/>
            </p:cNvSpPr>
            <p:nvPr/>
          </p:nvSpPr>
          <p:spPr bwMode="auto">
            <a:xfrm>
              <a:off x="5423577" y="2618035"/>
              <a:ext cx="548990" cy="207803"/>
            </a:xfrm>
            <a:custGeom>
              <a:avLst/>
              <a:gdLst/>
              <a:ahLst/>
              <a:cxnLst>
                <a:cxn ang="0">
                  <a:pos x="166" y="96"/>
                </a:cxn>
                <a:cxn ang="0">
                  <a:pos x="170" y="100"/>
                </a:cxn>
                <a:cxn ang="0">
                  <a:pos x="182" y="102"/>
                </a:cxn>
                <a:cxn ang="0">
                  <a:pos x="194" y="98"/>
                </a:cxn>
                <a:cxn ang="0">
                  <a:pos x="204" y="102"/>
                </a:cxn>
                <a:cxn ang="0">
                  <a:pos x="214" y="100"/>
                </a:cxn>
                <a:cxn ang="0">
                  <a:pos x="224" y="94"/>
                </a:cxn>
                <a:cxn ang="0">
                  <a:pos x="232" y="96"/>
                </a:cxn>
                <a:cxn ang="0">
                  <a:pos x="252" y="92"/>
                </a:cxn>
                <a:cxn ang="0">
                  <a:pos x="270" y="92"/>
                </a:cxn>
                <a:cxn ang="0">
                  <a:pos x="278" y="90"/>
                </a:cxn>
                <a:cxn ang="0">
                  <a:pos x="274" y="70"/>
                </a:cxn>
                <a:cxn ang="0">
                  <a:pos x="270" y="52"/>
                </a:cxn>
                <a:cxn ang="0">
                  <a:pos x="274" y="44"/>
                </a:cxn>
                <a:cxn ang="0">
                  <a:pos x="268" y="36"/>
                </a:cxn>
                <a:cxn ang="0">
                  <a:pos x="260" y="32"/>
                </a:cxn>
                <a:cxn ang="0">
                  <a:pos x="258" y="20"/>
                </a:cxn>
                <a:cxn ang="0">
                  <a:pos x="252" y="10"/>
                </a:cxn>
                <a:cxn ang="0">
                  <a:pos x="226" y="10"/>
                </a:cxn>
                <a:cxn ang="0">
                  <a:pos x="194" y="16"/>
                </a:cxn>
                <a:cxn ang="0">
                  <a:pos x="170" y="18"/>
                </a:cxn>
                <a:cxn ang="0">
                  <a:pos x="148" y="10"/>
                </a:cxn>
                <a:cxn ang="0">
                  <a:pos x="124" y="0"/>
                </a:cxn>
                <a:cxn ang="0">
                  <a:pos x="102" y="2"/>
                </a:cxn>
                <a:cxn ang="0">
                  <a:pos x="84" y="12"/>
                </a:cxn>
                <a:cxn ang="0">
                  <a:pos x="64" y="14"/>
                </a:cxn>
                <a:cxn ang="0">
                  <a:pos x="60" y="12"/>
                </a:cxn>
                <a:cxn ang="0">
                  <a:pos x="46" y="12"/>
                </a:cxn>
                <a:cxn ang="0">
                  <a:pos x="34" y="14"/>
                </a:cxn>
                <a:cxn ang="0">
                  <a:pos x="44" y="24"/>
                </a:cxn>
                <a:cxn ang="0">
                  <a:pos x="12" y="28"/>
                </a:cxn>
                <a:cxn ang="0">
                  <a:pos x="0" y="40"/>
                </a:cxn>
                <a:cxn ang="0">
                  <a:pos x="4" y="42"/>
                </a:cxn>
                <a:cxn ang="0">
                  <a:pos x="8" y="46"/>
                </a:cxn>
                <a:cxn ang="0">
                  <a:pos x="14" y="54"/>
                </a:cxn>
                <a:cxn ang="0">
                  <a:pos x="10" y="60"/>
                </a:cxn>
                <a:cxn ang="0">
                  <a:pos x="18" y="66"/>
                </a:cxn>
                <a:cxn ang="0">
                  <a:pos x="22" y="76"/>
                </a:cxn>
                <a:cxn ang="0">
                  <a:pos x="30" y="86"/>
                </a:cxn>
                <a:cxn ang="0">
                  <a:pos x="46" y="96"/>
                </a:cxn>
                <a:cxn ang="0">
                  <a:pos x="76" y="104"/>
                </a:cxn>
                <a:cxn ang="0">
                  <a:pos x="78" y="96"/>
                </a:cxn>
                <a:cxn ang="0">
                  <a:pos x="74" y="94"/>
                </a:cxn>
                <a:cxn ang="0">
                  <a:pos x="82" y="92"/>
                </a:cxn>
                <a:cxn ang="0">
                  <a:pos x="90" y="94"/>
                </a:cxn>
                <a:cxn ang="0">
                  <a:pos x="104" y="106"/>
                </a:cxn>
                <a:cxn ang="0">
                  <a:pos x="114" y="108"/>
                </a:cxn>
                <a:cxn ang="0">
                  <a:pos x="120" y="106"/>
                </a:cxn>
                <a:cxn ang="0">
                  <a:pos x="132" y="94"/>
                </a:cxn>
                <a:cxn ang="0">
                  <a:pos x="138" y="92"/>
                </a:cxn>
                <a:cxn ang="0">
                  <a:pos x="142" y="94"/>
                </a:cxn>
                <a:cxn ang="0">
                  <a:pos x="148" y="96"/>
                </a:cxn>
                <a:cxn ang="0">
                  <a:pos x="154" y="94"/>
                </a:cxn>
                <a:cxn ang="0">
                  <a:pos x="162" y="96"/>
                </a:cxn>
                <a:cxn ang="0">
                  <a:pos x="156" y="98"/>
                </a:cxn>
                <a:cxn ang="0">
                  <a:pos x="162" y="116"/>
                </a:cxn>
              </a:cxnLst>
              <a:rect l="0" t="0" r="r" b="b"/>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7" name="Freeform 166"/>
            <p:cNvSpPr>
              <a:spLocks/>
            </p:cNvSpPr>
            <p:nvPr/>
          </p:nvSpPr>
          <p:spPr bwMode="auto">
            <a:xfrm>
              <a:off x="6230818" y="3139166"/>
              <a:ext cx="32495" cy="43833"/>
            </a:xfrm>
            <a:custGeom>
              <a:avLst/>
              <a:gdLst/>
              <a:ahLst/>
              <a:cxnLst>
                <a:cxn ang="0">
                  <a:pos x="0" y="12"/>
                </a:cxn>
                <a:cxn ang="0">
                  <a:pos x="2" y="10"/>
                </a:cxn>
                <a:cxn ang="0">
                  <a:pos x="4" y="8"/>
                </a:cxn>
                <a:cxn ang="0">
                  <a:pos x="2" y="0"/>
                </a:cxn>
                <a:cxn ang="0">
                  <a:pos x="10" y="0"/>
                </a:cxn>
                <a:cxn ang="0">
                  <a:pos x="12" y="6"/>
                </a:cxn>
                <a:cxn ang="0">
                  <a:pos x="14" y="10"/>
                </a:cxn>
                <a:cxn ang="0">
                  <a:pos x="16" y="12"/>
                </a:cxn>
                <a:cxn ang="0">
                  <a:pos x="14" y="16"/>
                </a:cxn>
                <a:cxn ang="0">
                  <a:pos x="10" y="20"/>
                </a:cxn>
                <a:cxn ang="0">
                  <a:pos x="6" y="24"/>
                </a:cxn>
                <a:cxn ang="0">
                  <a:pos x="4" y="20"/>
                </a:cxn>
                <a:cxn ang="0">
                  <a:pos x="0" y="12"/>
                </a:cxn>
              </a:cxnLst>
              <a:rect l="0" t="0" r="r" b="b"/>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8" name="Freeform 167"/>
            <p:cNvSpPr>
              <a:spLocks/>
            </p:cNvSpPr>
            <p:nvPr/>
          </p:nvSpPr>
          <p:spPr bwMode="auto">
            <a:xfrm>
              <a:off x="6285545" y="3171635"/>
              <a:ext cx="236013" cy="267871"/>
            </a:xfrm>
            <a:custGeom>
              <a:avLst/>
              <a:gdLst/>
              <a:ahLst/>
              <a:cxnLst>
                <a:cxn ang="0">
                  <a:pos x="66" y="4"/>
                </a:cxn>
                <a:cxn ang="0">
                  <a:pos x="72" y="12"/>
                </a:cxn>
                <a:cxn ang="0">
                  <a:pos x="76" y="22"/>
                </a:cxn>
                <a:cxn ang="0">
                  <a:pos x="82" y="26"/>
                </a:cxn>
                <a:cxn ang="0">
                  <a:pos x="88" y="28"/>
                </a:cxn>
                <a:cxn ang="0">
                  <a:pos x="102" y="30"/>
                </a:cxn>
                <a:cxn ang="0">
                  <a:pos x="110" y="34"/>
                </a:cxn>
                <a:cxn ang="0">
                  <a:pos x="116" y="38"/>
                </a:cxn>
                <a:cxn ang="0">
                  <a:pos x="118" y="42"/>
                </a:cxn>
                <a:cxn ang="0">
                  <a:pos x="120" y="50"/>
                </a:cxn>
                <a:cxn ang="0">
                  <a:pos x="118" y="58"/>
                </a:cxn>
                <a:cxn ang="0">
                  <a:pos x="116" y="64"/>
                </a:cxn>
                <a:cxn ang="0">
                  <a:pos x="104" y="76"/>
                </a:cxn>
                <a:cxn ang="0">
                  <a:pos x="98" y="82"/>
                </a:cxn>
                <a:cxn ang="0">
                  <a:pos x="94" y="86"/>
                </a:cxn>
                <a:cxn ang="0">
                  <a:pos x="92" y="90"/>
                </a:cxn>
                <a:cxn ang="0">
                  <a:pos x="92" y="98"/>
                </a:cxn>
                <a:cxn ang="0">
                  <a:pos x="92" y="110"/>
                </a:cxn>
                <a:cxn ang="0">
                  <a:pos x="84" y="112"/>
                </a:cxn>
                <a:cxn ang="0">
                  <a:pos x="78" y="110"/>
                </a:cxn>
                <a:cxn ang="0">
                  <a:pos x="78" y="120"/>
                </a:cxn>
                <a:cxn ang="0">
                  <a:pos x="78" y="122"/>
                </a:cxn>
                <a:cxn ang="0">
                  <a:pos x="78" y="126"/>
                </a:cxn>
                <a:cxn ang="0">
                  <a:pos x="72" y="128"/>
                </a:cxn>
                <a:cxn ang="0">
                  <a:pos x="66" y="130"/>
                </a:cxn>
                <a:cxn ang="0">
                  <a:pos x="64" y="132"/>
                </a:cxn>
                <a:cxn ang="0">
                  <a:pos x="62" y="136"/>
                </a:cxn>
                <a:cxn ang="0">
                  <a:pos x="58" y="140"/>
                </a:cxn>
                <a:cxn ang="0">
                  <a:pos x="56" y="144"/>
                </a:cxn>
                <a:cxn ang="0">
                  <a:pos x="44" y="146"/>
                </a:cxn>
                <a:cxn ang="0">
                  <a:pos x="36" y="148"/>
                </a:cxn>
                <a:cxn ang="0">
                  <a:pos x="30" y="148"/>
                </a:cxn>
                <a:cxn ang="0">
                  <a:pos x="20" y="150"/>
                </a:cxn>
                <a:cxn ang="0">
                  <a:pos x="0" y="126"/>
                </a:cxn>
                <a:cxn ang="0">
                  <a:pos x="0" y="118"/>
                </a:cxn>
                <a:cxn ang="0">
                  <a:pos x="50" y="74"/>
                </a:cxn>
                <a:cxn ang="0">
                  <a:pos x="50" y="40"/>
                </a:cxn>
                <a:cxn ang="0">
                  <a:pos x="42" y="34"/>
                </a:cxn>
                <a:cxn ang="0">
                  <a:pos x="66" y="0"/>
                </a:cxn>
                <a:cxn ang="0">
                  <a:pos x="66" y="4"/>
                </a:cxn>
              </a:cxnLst>
              <a:rect l="0" t="0" r="r" b="b"/>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69" name="Freeform 168"/>
            <p:cNvSpPr>
              <a:spLocks/>
            </p:cNvSpPr>
            <p:nvPr/>
          </p:nvSpPr>
          <p:spPr bwMode="auto">
            <a:xfrm>
              <a:off x="6388159" y="3129422"/>
              <a:ext cx="18813" cy="30846"/>
            </a:xfrm>
            <a:custGeom>
              <a:avLst/>
              <a:gdLst/>
              <a:ahLst/>
              <a:cxnLst>
                <a:cxn ang="0">
                  <a:pos x="0" y="8"/>
                </a:cxn>
                <a:cxn ang="0">
                  <a:pos x="6" y="0"/>
                </a:cxn>
                <a:cxn ang="0">
                  <a:pos x="10" y="6"/>
                </a:cxn>
                <a:cxn ang="0">
                  <a:pos x="10" y="14"/>
                </a:cxn>
                <a:cxn ang="0">
                  <a:pos x="6" y="18"/>
                </a:cxn>
                <a:cxn ang="0">
                  <a:pos x="4" y="16"/>
                </a:cxn>
                <a:cxn ang="0">
                  <a:pos x="2" y="12"/>
                </a:cxn>
                <a:cxn ang="0">
                  <a:pos x="0" y="8"/>
                </a:cxn>
              </a:cxnLst>
              <a:rect l="0" t="0" r="r" b="b"/>
              <a:pathLst>
                <a:path w="10" h="18">
                  <a:moveTo>
                    <a:pt x="0" y="8"/>
                  </a:moveTo>
                  <a:lnTo>
                    <a:pt x="6" y="0"/>
                  </a:lnTo>
                  <a:lnTo>
                    <a:pt x="10" y="6"/>
                  </a:lnTo>
                  <a:lnTo>
                    <a:pt x="10" y="14"/>
                  </a:lnTo>
                  <a:lnTo>
                    <a:pt x="6" y="18"/>
                  </a:lnTo>
                  <a:lnTo>
                    <a:pt x="4" y="16"/>
                  </a:lnTo>
                  <a:lnTo>
                    <a:pt x="2" y="12"/>
                  </a:lnTo>
                  <a:lnTo>
                    <a:pt x="0"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0" name="Freeform 169"/>
            <p:cNvSpPr>
              <a:spLocks/>
            </p:cNvSpPr>
            <p:nvPr/>
          </p:nvSpPr>
          <p:spPr bwMode="auto">
            <a:xfrm>
              <a:off x="6237657" y="3142409"/>
              <a:ext cx="179576" cy="89290"/>
            </a:xfrm>
            <a:custGeom>
              <a:avLst/>
              <a:gdLst/>
              <a:ahLst/>
              <a:cxnLst>
                <a:cxn ang="0">
                  <a:pos x="66" y="50"/>
                </a:cxn>
                <a:cxn ang="0">
                  <a:pos x="90" y="16"/>
                </a:cxn>
                <a:cxn ang="0">
                  <a:pos x="86" y="6"/>
                </a:cxn>
                <a:cxn ang="0">
                  <a:pos x="82" y="10"/>
                </a:cxn>
                <a:cxn ang="0">
                  <a:pos x="80" y="8"/>
                </a:cxn>
                <a:cxn ang="0">
                  <a:pos x="78" y="4"/>
                </a:cxn>
                <a:cxn ang="0">
                  <a:pos x="76" y="0"/>
                </a:cxn>
                <a:cxn ang="0">
                  <a:pos x="66" y="12"/>
                </a:cxn>
                <a:cxn ang="0">
                  <a:pos x="58" y="22"/>
                </a:cxn>
                <a:cxn ang="0">
                  <a:pos x="52" y="28"/>
                </a:cxn>
                <a:cxn ang="0">
                  <a:pos x="44" y="30"/>
                </a:cxn>
                <a:cxn ang="0">
                  <a:pos x="36" y="34"/>
                </a:cxn>
                <a:cxn ang="0">
                  <a:pos x="26" y="34"/>
                </a:cxn>
                <a:cxn ang="0">
                  <a:pos x="20" y="34"/>
                </a:cxn>
                <a:cxn ang="0">
                  <a:pos x="12" y="30"/>
                </a:cxn>
                <a:cxn ang="0">
                  <a:pos x="2" y="22"/>
                </a:cxn>
                <a:cxn ang="0">
                  <a:pos x="0" y="28"/>
                </a:cxn>
                <a:cxn ang="0">
                  <a:pos x="10" y="36"/>
                </a:cxn>
                <a:cxn ang="0">
                  <a:pos x="22" y="40"/>
                </a:cxn>
                <a:cxn ang="0">
                  <a:pos x="22" y="48"/>
                </a:cxn>
                <a:cxn ang="0">
                  <a:pos x="66" y="50"/>
                </a:cxn>
              </a:cxnLst>
              <a:rect l="0" t="0" r="r" b="b"/>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1" name="Freeform 170"/>
            <p:cNvSpPr>
              <a:spLocks/>
            </p:cNvSpPr>
            <p:nvPr/>
          </p:nvSpPr>
          <p:spPr bwMode="auto">
            <a:xfrm>
              <a:off x="6001645" y="3382684"/>
              <a:ext cx="323237" cy="188321"/>
            </a:xfrm>
            <a:custGeom>
              <a:avLst/>
              <a:gdLst/>
              <a:ahLst/>
              <a:cxnLst>
                <a:cxn ang="0">
                  <a:pos x="164" y="32"/>
                </a:cxn>
                <a:cxn ang="0">
                  <a:pos x="144" y="8"/>
                </a:cxn>
                <a:cxn ang="0">
                  <a:pos x="144" y="0"/>
                </a:cxn>
                <a:cxn ang="0">
                  <a:pos x="96" y="12"/>
                </a:cxn>
                <a:cxn ang="0">
                  <a:pos x="52" y="56"/>
                </a:cxn>
                <a:cxn ang="0">
                  <a:pos x="50" y="34"/>
                </a:cxn>
                <a:cxn ang="0">
                  <a:pos x="30" y="28"/>
                </a:cxn>
                <a:cxn ang="0">
                  <a:pos x="26" y="26"/>
                </a:cxn>
                <a:cxn ang="0">
                  <a:pos x="24" y="28"/>
                </a:cxn>
                <a:cxn ang="0">
                  <a:pos x="18" y="26"/>
                </a:cxn>
                <a:cxn ang="0">
                  <a:pos x="14" y="22"/>
                </a:cxn>
                <a:cxn ang="0">
                  <a:pos x="12" y="24"/>
                </a:cxn>
                <a:cxn ang="0">
                  <a:pos x="10" y="28"/>
                </a:cxn>
                <a:cxn ang="0">
                  <a:pos x="8" y="34"/>
                </a:cxn>
                <a:cxn ang="0">
                  <a:pos x="6" y="38"/>
                </a:cxn>
                <a:cxn ang="0">
                  <a:pos x="4" y="46"/>
                </a:cxn>
                <a:cxn ang="0">
                  <a:pos x="0" y="54"/>
                </a:cxn>
                <a:cxn ang="0">
                  <a:pos x="10" y="78"/>
                </a:cxn>
                <a:cxn ang="0">
                  <a:pos x="14" y="92"/>
                </a:cxn>
                <a:cxn ang="0">
                  <a:pos x="14" y="106"/>
                </a:cxn>
                <a:cxn ang="0">
                  <a:pos x="20" y="106"/>
                </a:cxn>
                <a:cxn ang="0">
                  <a:pos x="30" y="106"/>
                </a:cxn>
                <a:cxn ang="0">
                  <a:pos x="40" y="102"/>
                </a:cxn>
                <a:cxn ang="0">
                  <a:pos x="44" y="98"/>
                </a:cxn>
                <a:cxn ang="0">
                  <a:pos x="52" y="94"/>
                </a:cxn>
                <a:cxn ang="0">
                  <a:pos x="66" y="90"/>
                </a:cxn>
                <a:cxn ang="0">
                  <a:pos x="76" y="88"/>
                </a:cxn>
                <a:cxn ang="0">
                  <a:pos x="86" y="84"/>
                </a:cxn>
                <a:cxn ang="0">
                  <a:pos x="96" y="82"/>
                </a:cxn>
                <a:cxn ang="0">
                  <a:pos x="100" y="78"/>
                </a:cxn>
                <a:cxn ang="0">
                  <a:pos x="104" y="76"/>
                </a:cxn>
                <a:cxn ang="0">
                  <a:pos x="106" y="70"/>
                </a:cxn>
                <a:cxn ang="0">
                  <a:pos x="112" y="68"/>
                </a:cxn>
                <a:cxn ang="0">
                  <a:pos x="130" y="64"/>
                </a:cxn>
                <a:cxn ang="0">
                  <a:pos x="140" y="60"/>
                </a:cxn>
                <a:cxn ang="0">
                  <a:pos x="150" y="54"/>
                </a:cxn>
                <a:cxn ang="0">
                  <a:pos x="152" y="50"/>
                </a:cxn>
                <a:cxn ang="0">
                  <a:pos x="154" y="44"/>
                </a:cxn>
                <a:cxn ang="0">
                  <a:pos x="158" y="36"/>
                </a:cxn>
                <a:cxn ang="0">
                  <a:pos x="160" y="34"/>
                </a:cxn>
                <a:cxn ang="0">
                  <a:pos x="164" y="32"/>
                </a:cxn>
              </a:cxnLst>
              <a:rect l="0" t="0" r="r" b="b"/>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2" name="Freeform 171"/>
            <p:cNvSpPr>
              <a:spLocks/>
            </p:cNvSpPr>
            <p:nvPr/>
          </p:nvSpPr>
          <p:spPr bwMode="auto">
            <a:xfrm>
              <a:off x="6083735" y="3014159"/>
              <a:ext cx="82092" cy="50327"/>
            </a:xfrm>
            <a:custGeom>
              <a:avLst/>
              <a:gdLst/>
              <a:ahLst/>
              <a:cxnLst>
                <a:cxn ang="0">
                  <a:pos x="42" y="28"/>
                </a:cxn>
                <a:cxn ang="0">
                  <a:pos x="24" y="28"/>
                </a:cxn>
                <a:cxn ang="0">
                  <a:pos x="20" y="24"/>
                </a:cxn>
                <a:cxn ang="0">
                  <a:pos x="16" y="22"/>
                </a:cxn>
                <a:cxn ang="0">
                  <a:pos x="0" y="18"/>
                </a:cxn>
                <a:cxn ang="0">
                  <a:pos x="4" y="10"/>
                </a:cxn>
                <a:cxn ang="0">
                  <a:pos x="8" y="4"/>
                </a:cxn>
                <a:cxn ang="0">
                  <a:pos x="12" y="0"/>
                </a:cxn>
                <a:cxn ang="0">
                  <a:pos x="18" y="0"/>
                </a:cxn>
                <a:cxn ang="0">
                  <a:pos x="22" y="0"/>
                </a:cxn>
                <a:cxn ang="0">
                  <a:pos x="26" y="2"/>
                </a:cxn>
                <a:cxn ang="0">
                  <a:pos x="28" y="0"/>
                </a:cxn>
                <a:cxn ang="0">
                  <a:pos x="30" y="2"/>
                </a:cxn>
                <a:cxn ang="0">
                  <a:pos x="24" y="4"/>
                </a:cxn>
                <a:cxn ang="0">
                  <a:pos x="26" y="10"/>
                </a:cxn>
                <a:cxn ang="0">
                  <a:pos x="28" y="14"/>
                </a:cxn>
                <a:cxn ang="0">
                  <a:pos x="38" y="20"/>
                </a:cxn>
                <a:cxn ang="0">
                  <a:pos x="40" y="24"/>
                </a:cxn>
                <a:cxn ang="0">
                  <a:pos x="42" y="26"/>
                </a:cxn>
                <a:cxn ang="0">
                  <a:pos x="42" y="28"/>
                </a:cxn>
              </a:cxnLst>
              <a:rect l="0" t="0" r="r" b="b"/>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3" name="Freeform 172"/>
            <p:cNvSpPr>
              <a:spLocks/>
            </p:cNvSpPr>
            <p:nvPr/>
          </p:nvSpPr>
          <p:spPr bwMode="auto">
            <a:xfrm>
              <a:off x="5957175" y="2689467"/>
              <a:ext cx="656736" cy="475673"/>
            </a:xfrm>
            <a:custGeom>
              <a:avLst/>
              <a:gdLst/>
              <a:ahLst/>
              <a:cxnLst>
                <a:cxn ang="0">
                  <a:pos x="100" y="172"/>
                </a:cxn>
                <a:cxn ang="0">
                  <a:pos x="144" y="212"/>
                </a:cxn>
                <a:cxn ang="0">
                  <a:pos x="180" y="238"/>
                </a:cxn>
                <a:cxn ang="0">
                  <a:pos x="206" y="238"/>
                </a:cxn>
                <a:cxn ang="0">
                  <a:pos x="228" y="228"/>
                </a:cxn>
                <a:cxn ang="0">
                  <a:pos x="236" y="234"/>
                </a:cxn>
                <a:cxn ang="0">
                  <a:pos x="240" y="248"/>
                </a:cxn>
                <a:cxn ang="0">
                  <a:pos x="282" y="264"/>
                </a:cxn>
                <a:cxn ang="0">
                  <a:pos x="308" y="266"/>
                </a:cxn>
                <a:cxn ang="0">
                  <a:pos x="312" y="248"/>
                </a:cxn>
                <a:cxn ang="0">
                  <a:pos x="330" y="238"/>
                </a:cxn>
                <a:cxn ang="0">
                  <a:pos x="322" y="226"/>
                </a:cxn>
                <a:cxn ang="0">
                  <a:pos x="314" y="210"/>
                </a:cxn>
                <a:cxn ang="0">
                  <a:pos x="298" y="196"/>
                </a:cxn>
                <a:cxn ang="0">
                  <a:pos x="282" y="186"/>
                </a:cxn>
                <a:cxn ang="0">
                  <a:pos x="288" y="172"/>
                </a:cxn>
                <a:cxn ang="0">
                  <a:pos x="296" y="158"/>
                </a:cxn>
                <a:cxn ang="0">
                  <a:pos x="280" y="148"/>
                </a:cxn>
                <a:cxn ang="0">
                  <a:pos x="270" y="118"/>
                </a:cxn>
                <a:cxn ang="0">
                  <a:pos x="272" y="94"/>
                </a:cxn>
                <a:cxn ang="0">
                  <a:pos x="274" y="72"/>
                </a:cxn>
                <a:cxn ang="0">
                  <a:pos x="264" y="62"/>
                </a:cxn>
                <a:cxn ang="0">
                  <a:pos x="226" y="40"/>
                </a:cxn>
                <a:cxn ang="0">
                  <a:pos x="194" y="28"/>
                </a:cxn>
                <a:cxn ang="0">
                  <a:pos x="162" y="42"/>
                </a:cxn>
                <a:cxn ang="0">
                  <a:pos x="140" y="54"/>
                </a:cxn>
                <a:cxn ang="0">
                  <a:pos x="94" y="46"/>
                </a:cxn>
                <a:cxn ang="0">
                  <a:pos x="78" y="30"/>
                </a:cxn>
                <a:cxn ang="0">
                  <a:pos x="64" y="18"/>
                </a:cxn>
                <a:cxn ang="0">
                  <a:pos x="54" y="4"/>
                </a:cxn>
                <a:cxn ang="0">
                  <a:pos x="32" y="20"/>
                </a:cxn>
                <a:cxn ang="0">
                  <a:pos x="18" y="18"/>
                </a:cxn>
                <a:cxn ang="0">
                  <a:pos x="4" y="0"/>
                </a:cxn>
                <a:cxn ang="0">
                  <a:pos x="0" y="12"/>
                </a:cxn>
                <a:cxn ang="0">
                  <a:pos x="6" y="40"/>
                </a:cxn>
                <a:cxn ang="0">
                  <a:pos x="18" y="62"/>
                </a:cxn>
                <a:cxn ang="0">
                  <a:pos x="46" y="78"/>
                </a:cxn>
                <a:cxn ang="0">
                  <a:pos x="36" y="106"/>
                </a:cxn>
                <a:cxn ang="0">
                  <a:pos x="46" y="124"/>
                </a:cxn>
                <a:cxn ang="0">
                  <a:pos x="70" y="142"/>
                </a:cxn>
                <a:cxn ang="0">
                  <a:pos x="76" y="162"/>
                </a:cxn>
                <a:cxn ang="0">
                  <a:pos x="90" y="176"/>
                </a:cxn>
              </a:cxnLst>
              <a:rect l="0" t="0" r="r" b="b"/>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4" name="Freeform 173"/>
            <p:cNvSpPr>
              <a:spLocks/>
            </p:cNvSpPr>
            <p:nvPr/>
          </p:nvSpPr>
          <p:spPr bwMode="auto">
            <a:xfrm>
              <a:off x="5728004" y="2910258"/>
              <a:ext cx="123138" cy="139617"/>
            </a:xfrm>
            <a:custGeom>
              <a:avLst/>
              <a:gdLst/>
              <a:ahLst/>
              <a:cxnLst>
                <a:cxn ang="0">
                  <a:pos x="0" y="76"/>
                </a:cxn>
                <a:cxn ang="0">
                  <a:pos x="16" y="78"/>
                </a:cxn>
                <a:cxn ang="0">
                  <a:pos x="20" y="74"/>
                </a:cxn>
                <a:cxn ang="0">
                  <a:pos x="24" y="68"/>
                </a:cxn>
                <a:cxn ang="0">
                  <a:pos x="30" y="64"/>
                </a:cxn>
                <a:cxn ang="0">
                  <a:pos x="34" y="64"/>
                </a:cxn>
                <a:cxn ang="0">
                  <a:pos x="38" y="58"/>
                </a:cxn>
                <a:cxn ang="0">
                  <a:pos x="44" y="58"/>
                </a:cxn>
                <a:cxn ang="0">
                  <a:pos x="32" y="32"/>
                </a:cxn>
                <a:cxn ang="0">
                  <a:pos x="62" y="22"/>
                </a:cxn>
                <a:cxn ang="0">
                  <a:pos x="54" y="0"/>
                </a:cxn>
                <a:cxn ang="0">
                  <a:pos x="24" y="16"/>
                </a:cxn>
                <a:cxn ang="0">
                  <a:pos x="22" y="16"/>
                </a:cxn>
                <a:cxn ang="0">
                  <a:pos x="18" y="16"/>
                </a:cxn>
                <a:cxn ang="0">
                  <a:pos x="14" y="12"/>
                </a:cxn>
                <a:cxn ang="0">
                  <a:pos x="4" y="10"/>
                </a:cxn>
                <a:cxn ang="0">
                  <a:pos x="4" y="12"/>
                </a:cxn>
                <a:cxn ang="0">
                  <a:pos x="4" y="32"/>
                </a:cxn>
                <a:cxn ang="0">
                  <a:pos x="6" y="32"/>
                </a:cxn>
                <a:cxn ang="0">
                  <a:pos x="0" y="68"/>
                </a:cxn>
                <a:cxn ang="0">
                  <a:pos x="0" y="72"/>
                </a:cxn>
                <a:cxn ang="0">
                  <a:pos x="0" y="76"/>
                </a:cxn>
              </a:cxnLst>
              <a:rect l="0" t="0" r="r" b="b"/>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5" name="Freeform 174"/>
            <p:cNvSpPr>
              <a:spLocks/>
            </p:cNvSpPr>
            <p:nvPr/>
          </p:nvSpPr>
          <p:spPr bwMode="auto">
            <a:xfrm>
              <a:off x="5724581" y="2864798"/>
              <a:ext cx="35915" cy="53574"/>
            </a:xfrm>
            <a:custGeom>
              <a:avLst/>
              <a:gdLst/>
              <a:ahLst/>
              <a:cxnLst>
                <a:cxn ang="0">
                  <a:pos x="0" y="30"/>
                </a:cxn>
                <a:cxn ang="0">
                  <a:pos x="8" y="0"/>
                </a:cxn>
                <a:cxn ang="0">
                  <a:pos x="18" y="4"/>
                </a:cxn>
                <a:cxn ang="0">
                  <a:pos x="16" y="12"/>
                </a:cxn>
                <a:cxn ang="0">
                  <a:pos x="12" y="14"/>
                </a:cxn>
                <a:cxn ang="0">
                  <a:pos x="8" y="14"/>
                </a:cxn>
                <a:cxn ang="0">
                  <a:pos x="10" y="18"/>
                </a:cxn>
                <a:cxn ang="0">
                  <a:pos x="12" y="20"/>
                </a:cxn>
                <a:cxn ang="0">
                  <a:pos x="10" y="26"/>
                </a:cxn>
                <a:cxn ang="0">
                  <a:pos x="6" y="30"/>
                </a:cxn>
                <a:cxn ang="0">
                  <a:pos x="0" y="30"/>
                </a:cxn>
              </a:cxnLst>
              <a:rect l="0" t="0" r="r" b="b"/>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6" name="Freeform 175"/>
            <p:cNvSpPr>
              <a:spLocks/>
            </p:cNvSpPr>
            <p:nvPr/>
          </p:nvSpPr>
          <p:spPr bwMode="auto">
            <a:xfrm>
              <a:off x="5721161" y="2932983"/>
              <a:ext cx="18813" cy="35716"/>
            </a:xfrm>
            <a:custGeom>
              <a:avLst/>
              <a:gdLst/>
              <a:ahLst/>
              <a:cxnLst>
                <a:cxn ang="0">
                  <a:pos x="8" y="20"/>
                </a:cxn>
                <a:cxn ang="0">
                  <a:pos x="8" y="0"/>
                </a:cxn>
                <a:cxn ang="0">
                  <a:pos x="4" y="0"/>
                </a:cxn>
                <a:cxn ang="0">
                  <a:pos x="0" y="20"/>
                </a:cxn>
                <a:cxn ang="0">
                  <a:pos x="10" y="20"/>
                </a:cxn>
                <a:cxn ang="0">
                  <a:pos x="8" y="20"/>
                </a:cxn>
              </a:cxnLst>
              <a:rect l="0" t="0" r="r" b="b"/>
              <a:pathLst>
                <a:path w="10" h="20">
                  <a:moveTo>
                    <a:pt x="8" y="20"/>
                  </a:moveTo>
                  <a:lnTo>
                    <a:pt x="8" y="0"/>
                  </a:lnTo>
                  <a:lnTo>
                    <a:pt x="4" y="0"/>
                  </a:lnTo>
                  <a:lnTo>
                    <a:pt x="0" y="20"/>
                  </a:lnTo>
                  <a:lnTo>
                    <a:pt x="10" y="20"/>
                  </a:lnTo>
                  <a:lnTo>
                    <a:pt x="8" y="2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7" name="Freeform 176"/>
            <p:cNvSpPr>
              <a:spLocks/>
            </p:cNvSpPr>
            <p:nvPr/>
          </p:nvSpPr>
          <p:spPr bwMode="auto">
            <a:xfrm>
              <a:off x="5770759" y="1778704"/>
              <a:ext cx="53018" cy="29222"/>
            </a:xfrm>
            <a:custGeom>
              <a:avLst/>
              <a:gdLst/>
              <a:ahLst/>
              <a:cxnLst>
                <a:cxn ang="0">
                  <a:pos x="26" y="10"/>
                </a:cxn>
                <a:cxn ang="0">
                  <a:pos x="20" y="14"/>
                </a:cxn>
                <a:cxn ang="0">
                  <a:pos x="14" y="16"/>
                </a:cxn>
                <a:cxn ang="0">
                  <a:pos x="8" y="16"/>
                </a:cxn>
                <a:cxn ang="0">
                  <a:pos x="4" y="12"/>
                </a:cxn>
                <a:cxn ang="0">
                  <a:pos x="2" y="8"/>
                </a:cxn>
                <a:cxn ang="0">
                  <a:pos x="0" y="2"/>
                </a:cxn>
                <a:cxn ang="0">
                  <a:pos x="8" y="0"/>
                </a:cxn>
                <a:cxn ang="0">
                  <a:pos x="12" y="2"/>
                </a:cxn>
                <a:cxn ang="0">
                  <a:pos x="16" y="2"/>
                </a:cxn>
                <a:cxn ang="0">
                  <a:pos x="20" y="4"/>
                </a:cxn>
                <a:cxn ang="0">
                  <a:pos x="26" y="10"/>
                </a:cxn>
              </a:cxnLst>
              <a:rect l="0" t="0" r="r" b="b"/>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8" name="Freeform 177"/>
            <p:cNvSpPr>
              <a:spLocks/>
            </p:cNvSpPr>
            <p:nvPr/>
          </p:nvSpPr>
          <p:spPr bwMode="auto">
            <a:xfrm>
              <a:off x="5811807" y="1585512"/>
              <a:ext cx="289032" cy="168840"/>
            </a:xfrm>
            <a:custGeom>
              <a:avLst/>
              <a:gdLst/>
              <a:ahLst/>
              <a:cxnLst>
                <a:cxn ang="0">
                  <a:pos x="38" y="94"/>
                </a:cxn>
                <a:cxn ang="0">
                  <a:pos x="34" y="92"/>
                </a:cxn>
                <a:cxn ang="0">
                  <a:pos x="30" y="86"/>
                </a:cxn>
                <a:cxn ang="0">
                  <a:pos x="24" y="76"/>
                </a:cxn>
                <a:cxn ang="0">
                  <a:pos x="16" y="76"/>
                </a:cxn>
                <a:cxn ang="0">
                  <a:pos x="8" y="76"/>
                </a:cxn>
                <a:cxn ang="0">
                  <a:pos x="4" y="74"/>
                </a:cxn>
                <a:cxn ang="0">
                  <a:pos x="0" y="72"/>
                </a:cxn>
                <a:cxn ang="0">
                  <a:pos x="0" y="70"/>
                </a:cxn>
                <a:cxn ang="0">
                  <a:pos x="4" y="68"/>
                </a:cxn>
                <a:cxn ang="0">
                  <a:pos x="6" y="66"/>
                </a:cxn>
                <a:cxn ang="0">
                  <a:pos x="10" y="60"/>
                </a:cxn>
                <a:cxn ang="0">
                  <a:pos x="12" y="54"/>
                </a:cxn>
                <a:cxn ang="0">
                  <a:pos x="16" y="54"/>
                </a:cxn>
                <a:cxn ang="0">
                  <a:pos x="22" y="52"/>
                </a:cxn>
                <a:cxn ang="0">
                  <a:pos x="24" y="42"/>
                </a:cxn>
                <a:cxn ang="0">
                  <a:pos x="26" y="34"/>
                </a:cxn>
                <a:cxn ang="0">
                  <a:pos x="30" y="28"/>
                </a:cxn>
                <a:cxn ang="0">
                  <a:pos x="36" y="22"/>
                </a:cxn>
                <a:cxn ang="0">
                  <a:pos x="52" y="16"/>
                </a:cxn>
                <a:cxn ang="0">
                  <a:pos x="68" y="10"/>
                </a:cxn>
                <a:cxn ang="0">
                  <a:pos x="100" y="10"/>
                </a:cxn>
                <a:cxn ang="0">
                  <a:pos x="114" y="2"/>
                </a:cxn>
                <a:cxn ang="0">
                  <a:pos x="122" y="0"/>
                </a:cxn>
                <a:cxn ang="0">
                  <a:pos x="132" y="0"/>
                </a:cxn>
                <a:cxn ang="0">
                  <a:pos x="140" y="0"/>
                </a:cxn>
                <a:cxn ang="0">
                  <a:pos x="146" y="2"/>
                </a:cxn>
                <a:cxn ang="0">
                  <a:pos x="146" y="6"/>
                </a:cxn>
                <a:cxn ang="0">
                  <a:pos x="144" y="10"/>
                </a:cxn>
                <a:cxn ang="0">
                  <a:pos x="138" y="12"/>
                </a:cxn>
                <a:cxn ang="0">
                  <a:pos x="124" y="16"/>
                </a:cxn>
                <a:cxn ang="0">
                  <a:pos x="86" y="26"/>
                </a:cxn>
                <a:cxn ang="0">
                  <a:pos x="70" y="32"/>
                </a:cxn>
                <a:cxn ang="0">
                  <a:pos x="56" y="40"/>
                </a:cxn>
                <a:cxn ang="0">
                  <a:pos x="52" y="44"/>
                </a:cxn>
                <a:cxn ang="0">
                  <a:pos x="46" y="50"/>
                </a:cxn>
                <a:cxn ang="0">
                  <a:pos x="42" y="56"/>
                </a:cxn>
                <a:cxn ang="0">
                  <a:pos x="40" y="62"/>
                </a:cxn>
                <a:cxn ang="0">
                  <a:pos x="42" y="70"/>
                </a:cxn>
                <a:cxn ang="0">
                  <a:pos x="46" y="74"/>
                </a:cxn>
                <a:cxn ang="0">
                  <a:pos x="50" y="78"/>
                </a:cxn>
                <a:cxn ang="0">
                  <a:pos x="56" y="80"/>
                </a:cxn>
                <a:cxn ang="0">
                  <a:pos x="68" y="86"/>
                </a:cxn>
                <a:cxn ang="0">
                  <a:pos x="74" y="88"/>
                </a:cxn>
                <a:cxn ang="0">
                  <a:pos x="78" y="92"/>
                </a:cxn>
                <a:cxn ang="0">
                  <a:pos x="68" y="92"/>
                </a:cxn>
                <a:cxn ang="0">
                  <a:pos x="58" y="92"/>
                </a:cxn>
                <a:cxn ang="0">
                  <a:pos x="38" y="94"/>
                </a:cxn>
              </a:cxnLst>
              <a:rect l="0" t="0" r="r" b="b"/>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79" name="Freeform 178"/>
            <p:cNvSpPr>
              <a:spLocks/>
            </p:cNvSpPr>
            <p:nvPr/>
          </p:nvSpPr>
          <p:spPr bwMode="auto">
            <a:xfrm>
              <a:off x="6466832" y="1492975"/>
              <a:ext cx="210361" cy="53574"/>
            </a:xfrm>
            <a:custGeom>
              <a:avLst/>
              <a:gdLst/>
              <a:ahLst/>
              <a:cxnLst>
                <a:cxn ang="0">
                  <a:pos x="106" y="26"/>
                </a:cxn>
                <a:cxn ang="0">
                  <a:pos x="98" y="28"/>
                </a:cxn>
                <a:cxn ang="0">
                  <a:pos x="92" y="28"/>
                </a:cxn>
                <a:cxn ang="0">
                  <a:pos x="82" y="26"/>
                </a:cxn>
                <a:cxn ang="0">
                  <a:pos x="80" y="28"/>
                </a:cxn>
                <a:cxn ang="0">
                  <a:pos x="78" y="30"/>
                </a:cxn>
                <a:cxn ang="0">
                  <a:pos x="64" y="28"/>
                </a:cxn>
                <a:cxn ang="0">
                  <a:pos x="50" y="24"/>
                </a:cxn>
                <a:cxn ang="0">
                  <a:pos x="44" y="22"/>
                </a:cxn>
                <a:cxn ang="0">
                  <a:pos x="38" y="18"/>
                </a:cxn>
                <a:cxn ang="0">
                  <a:pos x="36" y="14"/>
                </a:cxn>
                <a:cxn ang="0">
                  <a:pos x="36" y="10"/>
                </a:cxn>
                <a:cxn ang="0">
                  <a:pos x="20" y="10"/>
                </a:cxn>
                <a:cxn ang="0">
                  <a:pos x="10" y="10"/>
                </a:cxn>
                <a:cxn ang="0">
                  <a:pos x="4" y="8"/>
                </a:cxn>
                <a:cxn ang="0">
                  <a:pos x="2" y="6"/>
                </a:cxn>
                <a:cxn ang="0">
                  <a:pos x="0" y="4"/>
                </a:cxn>
                <a:cxn ang="0">
                  <a:pos x="2" y="2"/>
                </a:cxn>
                <a:cxn ang="0">
                  <a:pos x="4" y="2"/>
                </a:cxn>
                <a:cxn ang="0">
                  <a:pos x="12" y="0"/>
                </a:cxn>
                <a:cxn ang="0">
                  <a:pos x="24" y="0"/>
                </a:cxn>
                <a:cxn ang="0">
                  <a:pos x="34" y="0"/>
                </a:cxn>
                <a:cxn ang="0">
                  <a:pos x="44" y="2"/>
                </a:cxn>
                <a:cxn ang="0">
                  <a:pos x="52" y="4"/>
                </a:cxn>
                <a:cxn ang="0">
                  <a:pos x="54" y="8"/>
                </a:cxn>
                <a:cxn ang="0">
                  <a:pos x="54" y="10"/>
                </a:cxn>
                <a:cxn ang="0">
                  <a:pos x="48" y="10"/>
                </a:cxn>
                <a:cxn ang="0">
                  <a:pos x="60" y="12"/>
                </a:cxn>
                <a:cxn ang="0">
                  <a:pos x="66" y="14"/>
                </a:cxn>
                <a:cxn ang="0">
                  <a:pos x="70" y="14"/>
                </a:cxn>
                <a:cxn ang="0">
                  <a:pos x="74" y="14"/>
                </a:cxn>
                <a:cxn ang="0">
                  <a:pos x="78" y="12"/>
                </a:cxn>
                <a:cxn ang="0">
                  <a:pos x="86" y="14"/>
                </a:cxn>
                <a:cxn ang="0">
                  <a:pos x="92" y="16"/>
                </a:cxn>
                <a:cxn ang="0">
                  <a:pos x="102" y="26"/>
                </a:cxn>
                <a:cxn ang="0">
                  <a:pos x="106" y="26"/>
                </a:cxn>
              </a:cxnLst>
              <a:rect l="0" t="0" r="r" b="b"/>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0" name="Freeform 179"/>
            <p:cNvSpPr>
              <a:spLocks/>
            </p:cNvSpPr>
            <p:nvPr/>
          </p:nvSpPr>
          <p:spPr bwMode="auto">
            <a:xfrm>
              <a:off x="6697714" y="1528694"/>
              <a:ext cx="100906" cy="38963"/>
            </a:xfrm>
            <a:custGeom>
              <a:avLst/>
              <a:gdLst/>
              <a:ahLst/>
              <a:cxnLst>
                <a:cxn ang="0">
                  <a:pos x="6" y="22"/>
                </a:cxn>
                <a:cxn ang="0">
                  <a:pos x="4" y="22"/>
                </a:cxn>
                <a:cxn ang="0">
                  <a:pos x="2" y="20"/>
                </a:cxn>
                <a:cxn ang="0">
                  <a:pos x="0" y="18"/>
                </a:cxn>
                <a:cxn ang="0">
                  <a:pos x="0" y="6"/>
                </a:cxn>
                <a:cxn ang="0">
                  <a:pos x="4" y="2"/>
                </a:cxn>
                <a:cxn ang="0">
                  <a:pos x="6" y="0"/>
                </a:cxn>
                <a:cxn ang="0">
                  <a:pos x="14" y="0"/>
                </a:cxn>
                <a:cxn ang="0">
                  <a:pos x="20" y="4"/>
                </a:cxn>
                <a:cxn ang="0">
                  <a:pos x="32" y="6"/>
                </a:cxn>
                <a:cxn ang="0">
                  <a:pos x="52" y="10"/>
                </a:cxn>
                <a:cxn ang="0">
                  <a:pos x="50" y="14"/>
                </a:cxn>
                <a:cxn ang="0">
                  <a:pos x="46" y="16"/>
                </a:cxn>
                <a:cxn ang="0">
                  <a:pos x="40" y="18"/>
                </a:cxn>
                <a:cxn ang="0">
                  <a:pos x="28" y="18"/>
                </a:cxn>
                <a:cxn ang="0">
                  <a:pos x="20" y="20"/>
                </a:cxn>
                <a:cxn ang="0">
                  <a:pos x="14" y="22"/>
                </a:cxn>
                <a:cxn ang="0">
                  <a:pos x="6" y="22"/>
                </a:cxn>
              </a:cxnLst>
              <a:rect l="0" t="0" r="r" b="b"/>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1" name="Freeform 180"/>
            <p:cNvSpPr>
              <a:spLocks/>
            </p:cNvSpPr>
            <p:nvPr/>
          </p:nvSpPr>
          <p:spPr bwMode="auto">
            <a:xfrm>
              <a:off x="7573362" y="1603373"/>
              <a:ext cx="182997" cy="32469"/>
            </a:xfrm>
            <a:custGeom>
              <a:avLst/>
              <a:gdLst/>
              <a:ahLst/>
              <a:cxnLst>
                <a:cxn ang="0">
                  <a:pos x="72" y="12"/>
                </a:cxn>
                <a:cxn ang="0">
                  <a:pos x="72" y="18"/>
                </a:cxn>
                <a:cxn ang="0">
                  <a:pos x="38" y="18"/>
                </a:cxn>
                <a:cxn ang="0">
                  <a:pos x="28" y="18"/>
                </a:cxn>
                <a:cxn ang="0">
                  <a:pos x="14" y="18"/>
                </a:cxn>
                <a:cxn ang="0">
                  <a:pos x="10" y="16"/>
                </a:cxn>
                <a:cxn ang="0">
                  <a:pos x="4" y="12"/>
                </a:cxn>
                <a:cxn ang="0">
                  <a:pos x="0" y="10"/>
                </a:cxn>
                <a:cxn ang="0">
                  <a:pos x="0" y="6"/>
                </a:cxn>
                <a:cxn ang="0">
                  <a:pos x="0" y="4"/>
                </a:cxn>
                <a:cxn ang="0">
                  <a:pos x="4" y="2"/>
                </a:cxn>
                <a:cxn ang="0">
                  <a:pos x="10" y="0"/>
                </a:cxn>
                <a:cxn ang="0">
                  <a:pos x="14" y="0"/>
                </a:cxn>
                <a:cxn ang="0">
                  <a:pos x="20" y="4"/>
                </a:cxn>
                <a:cxn ang="0">
                  <a:pos x="26" y="6"/>
                </a:cxn>
                <a:cxn ang="0">
                  <a:pos x="32" y="6"/>
                </a:cxn>
                <a:cxn ang="0">
                  <a:pos x="36" y="6"/>
                </a:cxn>
                <a:cxn ang="0">
                  <a:pos x="36" y="4"/>
                </a:cxn>
                <a:cxn ang="0">
                  <a:pos x="38" y="2"/>
                </a:cxn>
                <a:cxn ang="0">
                  <a:pos x="40" y="2"/>
                </a:cxn>
                <a:cxn ang="0">
                  <a:pos x="54" y="2"/>
                </a:cxn>
                <a:cxn ang="0">
                  <a:pos x="68" y="4"/>
                </a:cxn>
                <a:cxn ang="0">
                  <a:pos x="84" y="6"/>
                </a:cxn>
                <a:cxn ang="0">
                  <a:pos x="90" y="8"/>
                </a:cxn>
                <a:cxn ang="0">
                  <a:pos x="92" y="12"/>
                </a:cxn>
                <a:cxn ang="0">
                  <a:pos x="82" y="16"/>
                </a:cxn>
                <a:cxn ang="0">
                  <a:pos x="76" y="16"/>
                </a:cxn>
                <a:cxn ang="0">
                  <a:pos x="72" y="12"/>
                </a:cxn>
              </a:cxnLst>
              <a:rect l="0" t="0" r="r" b="b"/>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2" name="Freeform 181"/>
            <p:cNvSpPr>
              <a:spLocks/>
            </p:cNvSpPr>
            <p:nvPr/>
          </p:nvSpPr>
          <p:spPr bwMode="auto">
            <a:xfrm>
              <a:off x="7782012" y="1614738"/>
              <a:ext cx="104325" cy="27599"/>
            </a:xfrm>
            <a:custGeom>
              <a:avLst/>
              <a:gdLst/>
              <a:ahLst/>
              <a:cxnLst>
                <a:cxn ang="0">
                  <a:pos x="42" y="16"/>
                </a:cxn>
                <a:cxn ang="0">
                  <a:pos x="32" y="16"/>
                </a:cxn>
                <a:cxn ang="0">
                  <a:pos x="18" y="12"/>
                </a:cxn>
                <a:cxn ang="0">
                  <a:pos x="6" y="8"/>
                </a:cxn>
                <a:cxn ang="0">
                  <a:pos x="2" y="4"/>
                </a:cxn>
                <a:cxn ang="0">
                  <a:pos x="0" y="0"/>
                </a:cxn>
                <a:cxn ang="0">
                  <a:pos x="8" y="0"/>
                </a:cxn>
                <a:cxn ang="0">
                  <a:pos x="18" y="4"/>
                </a:cxn>
                <a:cxn ang="0">
                  <a:pos x="30" y="4"/>
                </a:cxn>
                <a:cxn ang="0">
                  <a:pos x="42" y="6"/>
                </a:cxn>
                <a:cxn ang="0">
                  <a:pos x="46" y="6"/>
                </a:cxn>
                <a:cxn ang="0">
                  <a:pos x="52" y="8"/>
                </a:cxn>
                <a:cxn ang="0">
                  <a:pos x="48" y="14"/>
                </a:cxn>
                <a:cxn ang="0">
                  <a:pos x="42" y="16"/>
                </a:cxn>
              </a:cxnLst>
              <a:rect l="0" t="0" r="r" b="b"/>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3" name="Freeform 182"/>
            <p:cNvSpPr>
              <a:spLocks/>
            </p:cNvSpPr>
            <p:nvPr/>
          </p:nvSpPr>
          <p:spPr bwMode="auto">
            <a:xfrm>
              <a:off x="8698706" y="1721883"/>
              <a:ext cx="75251" cy="24352"/>
            </a:xfrm>
            <a:custGeom>
              <a:avLst/>
              <a:gdLst/>
              <a:ahLst/>
              <a:cxnLst>
                <a:cxn ang="0">
                  <a:pos x="18" y="10"/>
                </a:cxn>
                <a:cxn ang="0">
                  <a:pos x="14" y="12"/>
                </a:cxn>
                <a:cxn ang="0">
                  <a:pos x="10" y="14"/>
                </a:cxn>
                <a:cxn ang="0">
                  <a:pos x="6" y="14"/>
                </a:cxn>
                <a:cxn ang="0">
                  <a:pos x="2" y="12"/>
                </a:cxn>
                <a:cxn ang="0">
                  <a:pos x="0" y="8"/>
                </a:cxn>
                <a:cxn ang="0">
                  <a:pos x="2" y="6"/>
                </a:cxn>
                <a:cxn ang="0">
                  <a:pos x="8" y="2"/>
                </a:cxn>
                <a:cxn ang="0">
                  <a:pos x="14" y="0"/>
                </a:cxn>
                <a:cxn ang="0">
                  <a:pos x="22" y="0"/>
                </a:cxn>
                <a:cxn ang="0">
                  <a:pos x="28" y="4"/>
                </a:cxn>
                <a:cxn ang="0">
                  <a:pos x="38" y="10"/>
                </a:cxn>
                <a:cxn ang="0">
                  <a:pos x="28" y="12"/>
                </a:cxn>
                <a:cxn ang="0">
                  <a:pos x="18" y="10"/>
                </a:cxn>
              </a:cxnLst>
              <a:rect l="0" t="0" r="r" b="b"/>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4" name="Freeform 183"/>
            <p:cNvSpPr>
              <a:spLocks/>
            </p:cNvSpPr>
            <p:nvPr/>
          </p:nvSpPr>
          <p:spPr bwMode="auto">
            <a:xfrm>
              <a:off x="8490057" y="2236519"/>
              <a:ext cx="237725" cy="259753"/>
            </a:xfrm>
            <a:custGeom>
              <a:avLst/>
              <a:gdLst/>
              <a:ahLst/>
              <a:cxnLst>
                <a:cxn ang="0">
                  <a:pos x="0" y="0"/>
                </a:cxn>
                <a:cxn ang="0">
                  <a:pos x="98" y="90"/>
                </a:cxn>
                <a:cxn ang="0">
                  <a:pos x="94" y="90"/>
                </a:cxn>
                <a:cxn ang="0">
                  <a:pos x="92" y="90"/>
                </a:cxn>
                <a:cxn ang="0">
                  <a:pos x="88" y="88"/>
                </a:cxn>
                <a:cxn ang="0">
                  <a:pos x="82" y="86"/>
                </a:cxn>
                <a:cxn ang="0">
                  <a:pos x="78" y="88"/>
                </a:cxn>
                <a:cxn ang="0">
                  <a:pos x="76" y="90"/>
                </a:cxn>
                <a:cxn ang="0">
                  <a:pos x="78" y="98"/>
                </a:cxn>
                <a:cxn ang="0">
                  <a:pos x="82" y="106"/>
                </a:cxn>
                <a:cxn ang="0">
                  <a:pos x="88" y="114"/>
                </a:cxn>
                <a:cxn ang="0">
                  <a:pos x="92" y="118"/>
                </a:cxn>
                <a:cxn ang="0">
                  <a:pos x="108" y="130"/>
                </a:cxn>
                <a:cxn ang="0">
                  <a:pos x="120" y="138"/>
                </a:cxn>
                <a:cxn ang="0">
                  <a:pos x="112" y="138"/>
                </a:cxn>
                <a:cxn ang="0">
                  <a:pos x="108" y="136"/>
                </a:cxn>
                <a:cxn ang="0">
                  <a:pos x="102" y="134"/>
                </a:cxn>
                <a:cxn ang="0">
                  <a:pos x="102" y="146"/>
                </a:cxn>
                <a:cxn ang="0">
                  <a:pos x="94" y="140"/>
                </a:cxn>
                <a:cxn ang="0">
                  <a:pos x="88" y="130"/>
                </a:cxn>
                <a:cxn ang="0">
                  <a:pos x="76" y="114"/>
                </a:cxn>
                <a:cxn ang="0">
                  <a:pos x="66" y="94"/>
                </a:cxn>
                <a:cxn ang="0">
                  <a:pos x="54" y="76"/>
                </a:cxn>
                <a:cxn ang="0">
                  <a:pos x="44" y="62"/>
                </a:cxn>
                <a:cxn ang="0">
                  <a:pos x="34" y="50"/>
                </a:cxn>
                <a:cxn ang="0">
                  <a:pos x="24" y="42"/>
                </a:cxn>
                <a:cxn ang="0">
                  <a:pos x="12" y="36"/>
                </a:cxn>
                <a:cxn ang="0">
                  <a:pos x="10" y="32"/>
                </a:cxn>
                <a:cxn ang="0">
                  <a:pos x="6" y="28"/>
                </a:cxn>
                <a:cxn ang="0">
                  <a:pos x="4" y="22"/>
                </a:cxn>
                <a:cxn ang="0">
                  <a:pos x="2" y="16"/>
                </a:cxn>
                <a:cxn ang="0">
                  <a:pos x="0" y="0"/>
                </a:cxn>
              </a:cxnLst>
              <a:rect l="0" t="0" r="r" b="b"/>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5" name="Freeform 184"/>
            <p:cNvSpPr>
              <a:spLocks/>
            </p:cNvSpPr>
            <p:nvPr/>
          </p:nvSpPr>
          <p:spPr bwMode="auto">
            <a:xfrm>
              <a:off x="6201743" y="2606671"/>
              <a:ext cx="456637" cy="232155"/>
            </a:xfrm>
            <a:custGeom>
              <a:avLst/>
              <a:gdLst/>
              <a:ahLst/>
              <a:cxnLst>
                <a:cxn ang="0">
                  <a:pos x="18" y="6"/>
                </a:cxn>
                <a:cxn ang="0">
                  <a:pos x="42" y="22"/>
                </a:cxn>
                <a:cxn ang="0">
                  <a:pos x="66" y="24"/>
                </a:cxn>
                <a:cxn ang="0">
                  <a:pos x="78" y="4"/>
                </a:cxn>
                <a:cxn ang="0">
                  <a:pos x="104" y="6"/>
                </a:cxn>
                <a:cxn ang="0">
                  <a:pos x="112" y="18"/>
                </a:cxn>
                <a:cxn ang="0">
                  <a:pos x="114" y="26"/>
                </a:cxn>
                <a:cxn ang="0">
                  <a:pos x="130" y="28"/>
                </a:cxn>
                <a:cxn ang="0">
                  <a:pos x="146" y="38"/>
                </a:cxn>
                <a:cxn ang="0">
                  <a:pos x="170" y="60"/>
                </a:cxn>
                <a:cxn ang="0">
                  <a:pos x="192" y="70"/>
                </a:cxn>
                <a:cxn ang="0">
                  <a:pos x="216" y="84"/>
                </a:cxn>
                <a:cxn ang="0">
                  <a:pos x="226" y="86"/>
                </a:cxn>
                <a:cxn ang="0">
                  <a:pos x="230" y="96"/>
                </a:cxn>
                <a:cxn ang="0">
                  <a:pos x="220" y="100"/>
                </a:cxn>
                <a:cxn ang="0">
                  <a:pos x="206" y="92"/>
                </a:cxn>
                <a:cxn ang="0">
                  <a:pos x="186" y="122"/>
                </a:cxn>
                <a:cxn ang="0">
                  <a:pos x="170" y="130"/>
                </a:cxn>
                <a:cxn ang="0">
                  <a:pos x="150" y="128"/>
                </a:cxn>
                <a:cxn ang="0">
                  <a:pos x="148" y="112"/>
                </a:cxn>
                <a:cxn ang="0">
                  <a:pos x="132" y="106"/>
                </a:cxn>
                <a:cxn ang="0">
                  <a:pos x="108" y="92"/>
                </a:cxn>
                <a:cxn ang="0">
                  <a:pos x="78" y="74"/>
                </a:cxn>
                <a:cxn ang="0">
                  <a:pos x="54" y="76"/>
                </a:cxn>
                <a:cxn ang="0">
                  <a:pos x="30" y="92"/>
                </a:cxn>
                <a:cxn ang="0">
                  <a:pos x="24" y="68"/>
                </a:cxn>
                <a:cxn ang="0">
                  <a:pos x="8" y="52"/>
                </a:cxn>
                <a:cxn ang="0">
                  <a:pos x="0" y="36"/>
                </a:cxn>
                <a:cxn ang="0">
                  <a:pos x="8" y="30"/>
                </a:cxn>
                <a:cxn ang="0">
                  <a:pos x="22" y="36"/>
                </a:cxn>
                <a:cxn ang="0">
                  <a:pos x="22" y="22"/>
                </a:cxn>
                <a:cxn ang="0">
                  <a:pos x="10" y="10"/>
                </a:cxn>
              </a:cxnLst>
              <a:rect l="0" t="0" r="r" b="b"/>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6" name="Freeform 185"/>
            <p:cNvSpPr>
              <a:spLocks/>
            </p:cNvSpPr>
            <p:nvPr/>
          </p:nvSpPr>
          <p:spPr bwMode="auto">
            <a:xfrm>
              <a:off x="6733629" y="2588813"/>
              <a:ext cx="247986" cy="129877"/>
            </a:xfrm>
            <a:custGeom>
              <a:avLst/>
              <a:gdLst/>
              <a:ahLst/>
              <a:cxnLst>
                <a:cxn ang="0">
                  <a:pos x="12" y="60"/>
                </a:cxn>
                <a:cxn ang="0">
                  <a:pos x="20" y="58"/>
                </a:cxn>
                <a:cxn ang="0">
                  <a:pos x="28" y="56"/>
                </a:cxn>
                <a:cxn ang="0">
                  <a:pos x="36" y="52"/>
                </a:cxn>
                <a:cxn ang="0">
                  <a:pos x="42" y="44"/>
                </a:cxn>
                <a:cxn ang="0">
                  <a:pos x="32" y="40"/>
                </a:cxn>
                <a:cxn ang="0">
                  <a:pos x="20" y="32"/>
                </a:cxn>
                <a:cxn ang="0">
                  <a:pos x="16" y="36"/>
                </a:cxn>
                <a:cxn ang="0">
                  <a:pos x="6" y="34"/>
                </a:cxn>
                <a:cxn ang="0">
                  <a:pos x="0" y="32"/>
                </a:cxn>
                <a:cxn ang="0">
                  <a:pos x="2" y="28"/>
                </a:cxn>
                <a:cxn ang="0">
                  <a:pos x="6" y="20"/>
                </a:cxn>
                <a:cxn ang="0">
                  <a:pos x="6" y="8"/>
                </a:cxn>
                <a:cxn ang="0">
                  <a:pos x="18" y="6"/>
                </a:cxn>
                <a:cxn ang="0">
                  <a:pos x="24" y="8"/>
                </a:cxn>
                <a:cxn ang="0">
                  <a:pos x="30" y="10"/>
                </a:cxn>
                <a:cxn ang="0">
                  <a:pos x="38" y="12"/>
                </a:cxn>
                <a:cxn ang="0">
                  <a:pos x="38" y="4"/>
                </a:cxn>
                <a:cxn ang="0">
                  <a:pos x="48" y="0"/>
                </a:cxn>
                <a:cxn ang="0">
                  <a:pos x="56" y="2"/>
                </a:cxn>
                <a:cxn ang="0">
                  <a:pos x="62" y="4"/>
                </a:cxn>
                <a:cxn ang="0">
                  <a:pos x="68" y="6"/>
                </a:cxn>
                <a:cxn ang="0">
                  <a:pos x="86" y="6"/>
                </a:cxn>
                <a:cxn ang="0">
                  <a:pos x="100" y="6"/>
                </a:cxn>
                <a:cxn ang="0">
                  <a:pos x="112" y="6"/>
                </a:cxn>
                <a:cxn ang="0">
                  <a:pos x="126" y="12"/>
                </a:cxn>
                <a:cxn ang="0">
                  <a:pos x="122" y="18"/>
                </a:cxn>
                <a:cxn ang="0">
                  <a:pos x="118" y="24"/>
                </a:cxn>
                <a:cxn ang="0">
                  <a:pos x="114" y="30"/>
                </a:cxn>
                <a:cxn ang="0">
                  <a:pos x="106" y="36"/>
                </a:cxn>
                <a:cxn ang="0">
                  <a:pos x="100" y="42"/>
                </a:cxn>
                <a:cxn ang="0">
                  <a:pos x="88" y="50"/>
                </a:cxn>
                <a:cxn ang="0">
                  <a:pos x="76" y="52"/>
                </a:cxn>
                <a:cxn ang="0">
                  <a:pos x="68" y="52"/>
                </a:cxn>
                <a:cxn ang="0">
                  <a:pos x="60" y="56"/>
                </a:cxn>
                <a:cxn ang="0">
                  <a:pos x="56" y="58"/>
                </a:cxn>
                <a:cxn ang="0">
                  <a:pos x="50" y="64"/>
                </a:cxn>
                <a:cxn ang="0">
                  <a:pos x="50" y="68"/>
                </a:cxn>
                <a:cxn ang="0">
                  <a:pos x="44" y="72"/>
                </a:cxn>
                <a:cxn ang="0">
                  <a:pos x="38" y="72"/>
                </a:cxn>
                <a:cxn ang="0">
                  <a:pos x="30" y="72"/>
                </a:cxn>
                <a:cxn ang="0">
                  <a:pos x="24" y="70"/>
                </a:cxn>
                <a:cxn ang="0">
                  <a:pos x="18" y="70"/>
                </a:cxn>
                <a:cxn ang="0">
                  <a:pos x="10" y="70"/>
                </a:cxn>
                <a:cxn ang="0">
                  <a:pos x="12" y="60"/>
                </a:cxn>
              </a:cxnLst>
              <a:rect l="0" t="0" r="r" b="b"/>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7" name="Freeform 186"/>
            <p:cNvSpPr>
              <a:spLocks/>
            </p:cNvSpPr>
            <p:nvPr/>
          </p:nvSpPr>
          <p:spPr bwMode="auto">
            <a:xfrm>
              <a:off x="6282123" y="2510887"/>
              <a:ext cx="533598" cy="274365"/>
            </a:xfrm>
            <a:custGeom>
              <a:avLst/>
              <a:gdLst/>
              <a:ahLst/>
              <a:cxnLst>
                <a:cxn ang="0">
                  <a:pos x="0" y="10"/>
                </a:cxn>
                <a:cxn ang="0">
                  <a:pos x="74" y="18"/>
                </a:cxn>
                <a:cxn ang="0">
                  <a:pos x="110" y="38"/>
                </a:cxn>
                <a:cxn ang="0">
                  <a:pos x="136" y="36"/>
                </a:cxn>
                <a:cxn ang="0">
                  <a:pos x="152" y="50"/>
                </a:cxn>
                <a:cxn ang="0">
                  <a:pos x="160" y="62"/>
                </a:cxn>
                <a:cxn ang="0">
                  <a:pos x="170" y="68"/>
                </a:cxn>
                <a:cxn ang="0">
                  <a:pos x="194" y="82"/>
                </a:cxn>
                <a:cxn ang="0">
                  <a:pos x="202" y="92"/>
                </a:cxn>
                <a:cxn ang="0">
                  <a:pos x="214" y="74"/>
                </a:cxn>
                <a:cxn ang="0">
                  <a:pos x="228" y="64"/>
                </a:cxn>
                <a:cxn ang="0">
                  <a:pos x="230" y="72"/>
                </a:cxn>
                <a:cxn ang="0">
                  <a:pos x="232" y="78"/>
                </a:cxn>
                <a:cxn ang="0">
                  <a:pos x="244" y="80"/>
                </a:cxn>
                <a:cxn ang="0">
                  <a:pos x="260" y="84"/>
                </a:cxn>
                <a:cxn ang="0">
                  <a:pos x="264" y="96"/>
                </a:cxn>
                <a:cxn ang="0">
                  <a:pos x="240" y="104"/>
                </a:cxn>
                <a:cxn ang="0">
                  <a:pos x="226" y="102"/>
                </a:cxn>
                <a:cxn ang="0">
                  <a:pos x="238" y="92"/>
                </a:cxn>
                <a:cxn ang="0">
                  <a:pos x="226" y="92"/>
                </a:cxn>
                <a:cxn ang="0">
                  <a:pos x="216" y="100"/>
                </a:cxn>
                <a:cxn ang="0">
                  <a:pos x="208" y="112"/>
                </a:cxn>
                <a:cxn ang="0">
                  <a:pos x="194" y="118"/>
                </a:cxn>
                <a:cxn ang="0">
                  <a:pos x="200" y="124"/>
                </a:cxn>
                <a:cxn ang="0">
                  <a:pos x="210" y="132"/>
                </a:cxn>
                <a:cxn ang="0">
                  <a:pos x="206" y="152"/>
                </a:cxn>
                <a:cxn ang="0">
                  <a:pos x="190" y="152"/>
                </a:cxn>
                <a:cxn ang="0">
                  <a:pos x="182" y="138"/>
                </a:cxn>
                <a:cxn ang="0">
                  <a:pos x="164" y="134"/>
                </a:cxn>
                <a:cxn ang="0">
                  <a:pos x="140" y="122"/>
                </a:cxn>
                <a:cxn ang="0">
                  <a:pos x="118" y="106"/>
                </a:cxn>
                <a:cxn ang="0">
                  <a:pos x="104" y="88"/>
                </a:cxn>
                <a:cxn ang="0">
                  <a:pos x="80" y="82"/>
                </a:cxn>
                <a:cxn ang="0">
                  <a:pos x="72" y="72"/>
                </a:cxn>
                <a:cxn ang="0">
                  <a:pos x="64" y="60"/>
                </a:cxn>
                <a:cxn ang="0">
                  <a:pos x="38" y="58"/>
                </a:cxn>
                <a:cxn ang="0">
                  <a:pos x="26" y="74"/>
                </a:cxn>
                <a:cxn ang="0">
                  <a:pos x="10" y="76"/>
                </a:cxn>
              </a:cxnLst>
              <a:rect l="0" t="0" r="r" b="b"/>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8" name="Freeform 187"/>
            <p:cNvSpPr>
              <a:spLocks/>
            </p:cNvSpPr>
            <p:nvPr/>
          </p:nvSpPr>
          <p:spPr bwMode="auto">
            <a:xfrm>
              <a:off x="5982830" y="2192688"/>
              <a:ext cx="1125344" cy="482167"/>
            </a:xfrm>
            <a:custGeom>
              <a:avLst/>
              <a:gdLst/>
              <a:ahLst/>
              <a:cxnLst>
                <a:cxn ang="0">
                  <a:pos x="108" y="248"/>
                </a:cxn>
                <a:cxn ang="0">
                  <a:pos x="102" y="236"/>
                </a:cxn>
                <a:cxn ang="0">
                  <a:pos x="84" y="222"/>
                </a:cxn>
                <a:cxn ang="0">
                  <a:pos x="58" y="194"/>
                </a:cxn>
                <a:cxn ang="0">
                  <a:pos x="70" y="184"/>
                </a:cxn>
                <a:cxn ang="0">
                  <a:pos x="92" y="168"/>
                </a:cxn>
                <a:cxn ang="0">
                  <a:pos x="80" y="152"/>
                </a:cxn>
                <a:cxn ang="0">
                  <a:pos x="64" y="152"/>
                </a:cxn>
                <a:cxn ang="0">
                  <a:pos x="36" y="152"/>
                </a:cxn>
                <a:cxn ang="0">
                  <a:pos x="10" y="126"/>
                </a:cxn>
                <a:cxn ang="0">
                  <a:pos x="0" y="126"/>
                </a:cxn>
                <a:cxn ang="0">
                  <a:pos x="10" y="88"/>
                </a:cxn>
                <a:cxn ang="0">
                  <a:pos x="24" y="82"/>
                </a:cxn>
                <a:cxn ang="0">
                  <a:pos x="86" y="72"/>
                </a:cxn>
                <a:cxn ang="0">
                  <a:pos x="122" y="86"/>
                </a:cxn>
                <a:cxn ang="0">
                  <a:pos x="170" y="86"/>
                </a:cxn>
                <a:cxn ang="0">
                  <a:pos x="202" y="84"/>
                </a:cxn>
                <a:cxn ang="0">
                  <a:pos x="184" y="56"/>
                </a:cxn>
                <a:cxn ang="0">
                  <a:pos x="188" y="36"/>
                </a:cxn>
                <a:cxn ang="0">
                  <a:pos x="270" y="10"/>
                </a:cxn>
                <a:cxn ang="0">
                  <a:pos x="320" y="22"/>
                </a:cxn>
                <a:cxn ang="0">
                  <a:pos x="370" y="32"/>
                </a:cxn>
                <a:cxn ang="0">
                  <a:pos x="396" y="28"/>
                </a:cxn>
                <a:cxn ang="0">
                  <a:pos x="472" y="84"/>
                </a:cxn>
                <a:cxn ang="0">
                  <a:pos x="486" y="84"/>
                </a:cxn>
                <a:cxn ang="0">
                  <a:pos x="534" y="94"/>
                </a:cxn>
                <a:cxn ang="0">
                  <a:pos x="564" y="112"/>
                </a:cxn>
                <a:cxn ang="0">
                  <a:pos x="544" y="130"/>
                </a:cxn>
                <a:cxn ang="0">
                  <a:pos x="540" y="154"/>
                </a:cxn>
                <a:cxn ang="0">
                  <a:pos x="522" y="160"/>
                </a:cxn>
                <a:cxn ang="0">
                  <a:pos x="510" y="186"/>
                </a:cxn>
                <a:cxn ang="0">
                  <a:pos x="510" y="210"/>
                </a:cxn>
                <a:cxn ang="0">
                  <a:pos x="492" y="228"/>
                </a:cxn>
                <a:cxn ang="0">
                  <a:pos x="448" y="228"/>
                </a:cxn>
                <a:cxn ang="0">
                  <a:pos x="418" y="234"/>
                </a:cxn>
                <a:cxn ang="0">
                  <a:pos x="386" y="242"/>
                </a:cxn>
                <a:cxn ang="0">
                  <a:pos x="358" y="264"/>
                </a:cxn>
                <a:cxn ang="0">
                  <a:pos x="346" y="260"/>
                </a:cxn>
                <a:cxn ang="0">
                  <a:pos x="314" y="244"/>
                </a:cxn>
                <a:cxn ang="0">
                  <a:pos x="244" y="218"/>
                </a:cxn>
                <a:cxn ang="0">
                  <a:pos x="152" y="188"/>
                </a:cxn>
                <a:cxn ang="0">
                  <a:pos x="140" y="242"/>
                </a:cxn>
              </a:cxnLst>
              <a:rect l="0" t="0" r="r" b="b"/>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9" name="Freeform 188"/>
            <p:cNvSpPr>
              <a:spLocks/>
            </p:cNvSpPr>
            <p:nvPr/>
          </p:nvSpPr>
          <p:spPr bwMode="auto">
            <a:xfrm>
              <a:off x="5982831" y="2704076"/>
              <a:ext cx="46177" cy="24352"/>
            </a:xfrm>
            <a:custGeom>
              <a:avLst/>
              <a:gdLst/>
              <a:ahLst/>
              <a:cxnLst>
                <a:cxn ang="0">
                  <a:pos x="0" y="2"/>
                </a:cxn>
                <a:cxn ang="0">
                  <a:pos x="8" y="0"/>
                </a:cxn>
                <a:cxn ang="0">
                  <a:pos x="18" y="8"/>
                </a:cxn>
                <a:cxn ang="0">
                  <a:pos x="24" y="12"/>
                </a:cxn>
                <a:cxn ang="0">
                  <a:pos x="16" y="14"/>
                </a:cxn>
                <a:cxn ang="0">
                  <a:pos x="12" y="14"/>
                </a:cxn>
                <a:cxn ang="0">
                  <a:pos x="6" y="10"/>
                </a:cxn>
                <a:cxn ang="0">
                  <a:pos x="0" y="2"/>
                </a:cxn>
              </a:cxnLst>
              <a:rect l="0" t="0" r="r" b="b"/>
              <a:pathLst>
                <a:path w="24" h="14">
                  <a:moveTo>
                    <a:pt x="0" y="2"/>
                  </a:moveTo>
                  <a:lnTo>
                    <a:pt x="8" y="0"/>
                  </a:lnTo>
                  <a:lnTo>
                    <a:pt x="18" y="8"/>
                  </a:lnTo>
                  <a:lnTo>
                    <a:pt x="24" y="12"/>
                  </a:lnTo>
                  <a:lnTo>
                    <a:pt x="16" y="14"/>
                  </a:lnTo>
                  <a:lnTo>
                    <a:pt x="12" y="14"/>
                  </a:lnTo>
                  <a:lnTo>
                    <a:pt x="6" y="10"/>
                  </a:lnTo>
                  <a:lnTo>
                    <a:pt x="0"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0" name="Freeform 189"/>
            <p:cNvSpPr>
              <a:spLocks/>
            </p:cNvSpPr>
            <p:nvPr/>
          </p:nvSpPr>
          <p:spPr bwMode="auto">
            <a:xfrm>
              <a:off x="5326094" y="1567657"/>
              <a:ext cx="3887398" cy="1082847"/>
            </a:xfrm>
            <a:custGeom>
              <a:avLst/>
              <a:gdLst/>
              <a:ahLst/>
              <a:cxnLst>
                <a:cxn ang="0">
                  <a:pos x="1020" y="450"/>
                </a:cxn>
                <a:cxn ang="0">
                  <a:pos x="1022" y="414"/>
                </a:cxn>
                <a:cxn ang="0">
                  <a:pos x="1108" y="438"/>
                </a:cxn>
                <a:cxn ang="0">
                  <a:pos x="1252" y="444"/>
                </a:cxn>
                <a:cxn ang="0">
                  <a:pos x="1328" y="436"/>
                </a:cxn>
                <a:cxn ang="0">
                  <a:pos x="1346" y="386"/>
                </a:cxn>
                <a:cxn ang="0">
                  <a:pos x="1506" y="466"/>
                </a:cxn>
                <a:cxn ang="0">
                  <a:pos x="1580" y="496"/>
                </a:cxn>
                <a:cxn ang="0">
                  <a:pos x="1590" y="576"/>
                </a:cxn>
                <a:cxn ang="0">
                  <a:pos x="1642" y="494"/>
                </a:cxn>
                <a:cxn ang="0">
                  <a:pos x="1550" y="376"/>
                </a:cxn>
                <a:cxn ang="0">
                  <a:pos x="1494" y="354"/>
                </a:cxn>
                <a:cxn ang="0">
                  <a:pos x="1534" y="286"/>
                </a:cxn>
                <a:cxn ang="0">
                  <a:pos x="1670" y="286"/>
                </a:cxn>
                <a:cxn ang="0">
                  <a:pos x="1694" y="250"/>
                </a:cxn>
                <a:cxn ang="0">
                  <a:pos x="1750" y="254"/>
                </a:cxn>
                <a:cxn ang="0">
                  <a:pos x="1776" y="378"/>
                </a:cxn>
                <a:cxn ang="0">
                  <a:pos x="1850" y="390"/>
                </a:cxn>
                <a:cxn ang="0">
                  <a:pos x="1846" y="354"/>
                </a:cxn>
                <a:cxn ang="0">
                  <a:pos x="1786" y="274"/>
                </a:cxn>
                <a:cxn ang="0">
                  <a:pos x="1906" y="218"/>
                </a:cxn>
                <a:cxn ang="0">
                  <a:pos x="1868" y="176"/>
                </a:cxn>
                <a:cxn ang="0">
                  <a:pos x="1962" y="182"/>
                </a:cxn>
                <a:cxn ang="0">
                  <a:pos x="1818" y="134"/>
                </a:cxn>
                <a:cxn ang="0">
                  <a:pos x="1660" y="130"/>
                </a:cxn>
                <a:cxn ang="0">
                  <a:pos x="1514" y="108"/>
                </a:cxn>
                <a:cxn ang="0">
                  <a:pos x="1354" y="68"/>
                </a:cxn>
                <a:cxn ang="0">
                  <a:pos x="1260" y="64"/>
                </a:cxn>
                <a:cxn ang="0">
                  <a:pos x="1136" y="94"/>
                </a:cxn>
                <a:cxn ang="0">
                  <a:pos x="924" y="56"/>
                </a:cxn>
                <a:cxn ang="0">
                  <a:pos x="764" y="0"/>
                </a:cxn>
                <a:cxn ang="0">
                  <a:pos x="618" y="32"/>
                </a:cxn>
                <a:cxn ang="0">
                  <a:pos x="552" y="76"/>
                </a:cxn>
                <a:cxn ang="0">
                  <a:pos x="502" y="68"/>
                </a:cxn>
                <a:cxn ang="0">
                  <a:pos x="486" y="82"/>
                </a:cxn>
                <a:cxn ang="0">
                  <a:pos x="446" y="114"/>
                </a:cxn>
                <a:cxn ang="0">
                  <a:pos x="400" y="116"/>
                </a:cxn>
                <a:cxn ang="0">
                  <a:pos x="334" y="128"/>
                </a:cxn>
                <a:cxn ang="0">
                  <a:pos x="250" y="142"/>
                </a:cxn>
                <a:cxn ang="0">
                  <a:pos x="198" y="166"/>
                </a:cxn>
                <a:cxn ang="0">
                  <a:pos x="132" y="210"/>
                </a:cxn>
                <a:cxn ang="0">
                  <a:pos x="134" y="172"/>
                </a:cxn>
                <a:cxn ang="0">
                  <a:pos x="28" y="114"/>
                </a:cxn>
                <a:cxn ang="0">
                  <a:pos x="20" y="148"/>
                </a:cxn>
                <a:cxn ang="0">
                  <a:pos x="30" y="192"/>
                </a:cxn>
                <a:cxn ang="0">
                  <a:pos x="38" y="246"/>
                </a:cxn>
                <a:cxn ang="0">
                  <a:pos x="16" y="300"/>
                </a:cxn>
                <a:cxn ang="0">
                  <a:pos x="68" y="338"/>
                </a:cxn>
                <a:cxn ang="0">
                  <a:pos x="110" y="386"/>
                </a:cxn>
                <a:cxn ang="0">
                  <a:pos x="178" y="440"/>
                </a:cxn>
                <a:cxn ang="0">
                  <a:pos x="230" y="464"/>
                </a:cxn>
                <a:cxn ang="0">
                  <a:pos x="206" y="520"/>
                </a:cxn>
                <a:cxn ang="0">
                  <a:pos x="284" y="570"/>
                </a:cxn>
                <a:cxn ang="0">
                  <a:pos x="364" y="606"/>
                </a:cxn>
                <a:cxn ang="0">
                  <a:pos x="350" y="526"/>
                </a:cxn>
                <a:cxn ang="0">
                  <a:pos x="332" y="478"/>
                </a:cxn>
                <a:cxn ang="0">
                  <a:pos x="402" y="416"/>
                </a:cxn>
                <a:cxn ang="0">
                  <a:pos x="516" y="406"/>
                </a:cxn>
                <a:cxn ang="0">
                  <a:pos x="684" y="382"/>
                </a:cxn>
                <a:cxn ang="0">
                  <a:pos x="836" y="436"/>
                </a:cxn>
              </a:cxnLst>
              <a:rect l="0" t="0" r="r" b="b"/>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871"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1" name="Freeform 190"/>
            <p:cNvSpPr>
              <a:spLocks/>
            </p:cNvSpPr>
            <p:nvPr/>
          </p:nvSpPr>
          <p:spPr bwMode="auto">
            <a:xfrm>
              <a:off x="6665220" y="2665113"/>
              <a:ext cx="220622" cy="120136"/>
            </a:xfrm>
            <a:custGeom>
              <a:avLst/>
              <a:gdLst/>
              <a:ahLst/>
              <a:cxnLst>
                <a:cxn ang="0">
                  <a:pos x="0" y="26"/>
                </a:cxn>
                <a:cxn ang="0">
                  <a:pos x="14" y="26"/>
                </a:cxn>
                <a:cxn ang="0">
                  <a:pos x="16" y="16"/>
                </a:cxn>
                <a:cxn ang="0">
                  <a:pos x="22" y="14"/>
                </a:cxn>
                <a:cxn ang="0">
                  <a:pos x="22" y="4"/>
                </a:cxn>
                <a:cxn ang="0">
                  <a:pos x="32" y="6"/>
                </a:cxn>
                <a:cxn ang="0">
                  <a:pos x="36" y="0"/>
                </a:cxn>
                <a:cxn ang="0">
                  <a:pos x="44" y="6"/>
                </a:cxn>
                <a:cxn ang="0">
                  <a:pos x="44" y="10"/>
                </a:cxn>
                <a:cxn ang="0">
                  <a:pos x="36" y="14"/>
                </a:cxn>
                <a:cxn ang="0">
                  <a:pos x="32" y="16"/>
                </a:cxn>
                <a:cxn ang="0">
                  <a:pos x="40" y="16"/>
                </a:cxn>
                <a:cxn ang="0">
                  <a:pos x="46" y="18"/>
                </a:cxn>
                <a:cxn ang="0">
                  <a:pos x="44" y="28"/>
                </a:cxn>
                <a:cxn ang="0">
                  <a:pos x="58" y="28"/>
                </a:cxn>
                <a:cxn ang="0">
                  <a:pos x="64" y="30"/>
                </a:cxn>
                <a:cxn ang="0">
                  <a:pos x="78" y="30"/>
                </a:cxn>
                <a:cxn ang="0">
                  <a:pos x="84" y="26"/>
                </a:cxn>
                <a:cxn ang="0">
                  <a:pos x="84" y="30"/>
                </a:cxn>
                <a:cxn ang="0">
                  <a:pos x="88" y="32"/>
                </a:cxn>
                <a:cxn ang="0">
                  <a:pos x="98" y="38"/>
                </a:cxn>
                <a:cxn ang="0">
                  <a:pos x="102" y="44"/>
                </a:cxn>
                <a:cxn ang="0">
                  <a:pos x="108" y="48"/>
                </a:cxn>
                <a:cxn ang="0">
                  <a:pos x="112" y="58"/>
                </a:cxn>
                <a:cxn ang="0">
                  <a:pos x="106" y="60"/>
                </a:cxn>
                <a:cxn ang="0">
                  <a:pos x="98" y="62"/>
                </a:cxn>
                <a:cxn ang="0">
                  <a:pos x="90" y="64"/>
                </a:cxn>
                <a:cxn ang="0">
                  <a:pos x="82" y="66"/>
                </a:cxn>
                <a:cxn ang="0">
                  <a:pos x="76" y="68"/>
                </a:cxn>
                <a:cxn ang="0">
                  <a:pos x="74" y="68"/>
                </a:cxn>
                <a:cxn ang="0">
                  <a:pos x="70" y="68"/>
                </a:cxn>
                <a:cxn ang="0">
                  <a:pos x="66" y="64"/>
                </a:cxn>
                <a:cxn ang="0">
                  <a:pos x="60" y="58"/>
                </a:cxn>
                <a:cxn ang="0">
                  <a:pos x="58" y="50"/>
                </a:cxn>
                <a:cxn ang="0">
                  <a:pos x="54" y="40"/>
                </a:cxn>
                <a:cxn ang="0">
                  <a:pos x="48" y="40"/>
                </a:cxn>
                <a:cxn ang="0">
                  <a:pos x="44" y="46"/>
                </a:cxn>
                <a:cxn ang="0">
                  <a:pos x="40" y="50"/>
                </a:cxn>
                <a:cxn ang="0">
                  <a:pos x="34" y="56"/>
                </a:cxn>
                <a:cxn ang="0">
                  <a:pos x="30" y="60"/>
                </a:cxn>
                <a:cxn ang="0">
                  <a:pos x="20" y="66"/>
                </a:cxn>
                <a:cxn ang="0">
                  <a:pos x="12" y="66"/>
                </a:cxn>
                <a:cxn ang="0">
                  <a:pos x="16" y="56"/>
                </a:cxn>
                <a:cxn ang="0">
                  <a:pos x="16" y="46"/>
                </a:cxn>
                <a:cxn ang="0">
                  <a:pos x="12" y="42"/>
                </a:cxn>
                <a:cxn ang="0">
                  <a:pos x="6" y="38"/>
                </a:cxn>
                <a:cxn ang="0">
                  <a:pos x="0" y="32"/>
                </a:cxn>
                <a:cxn ang="0">
                  <a:pos x="0" y="26"/>
                </a:cxn>
              </a:cxnLst>
              <a:rect l="0" t="0" r="r" b="b"/>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2" name="Freeform 191"/>
            <p:cNvSpPr>
              <a:spLocks/>
            </p:cNvSpPr>
            <p:nvPr/>
          </p:nvSpPr>
          <p:spPr bwMode="auto">
            <a:xfrm>
              <a:off x="5803255" y="2570952"/>
              <a:ext cx="218912" cy="82796"/>
            </a:xfrm>
            <a:custGeom>
              <a:avLst/>
              <a:gdLst/>
              <a:ahLst/>
              <a:cxnLst>
                <a:cxn ang="0">
                  <a:pos x="36" y="36"/>
                </a:cxn>
                <a:cxn ang="0">
                  <a:pos x="44" y="34"/>
                </a:cxn>
                <a:cxn ang="0">
                  <a:pos x="50" y="34"/>
                </a:cxn>
                <a:cxn ang="0">
                  <a:pos x="60" y="36"/>
                </a:cxn>
                <a:cxn ang="0">
                  <a:pos x="64" y="40"/>
                </a:cxn>
                <a:cxn ang="0">
                  <a:pos x="66" y="42"/>
                </a:cxn>
                <a:cxn ang="0">
                  <a:pos x="66" y="44"/>
                </a:cxn>
                <a:cxn ang="0">
                  <a:pos x="78" y="44"/>
                </a:cxn>
                <a:cxn ang="0">
                  <a:pos x="86" y="44"/>
                </a:cxn>
                <a:cxn ang="0">
                  <a:pos x="88" y="38"/>
                </a:cxn>
                <a:cxn ang="0">
                  <a:pos x="96" y="42"/>
                </a:cxn>
                <a:cxn ang="0">
                  <a:pos x="100" y="46"/>
                </a:cxn>
                <a:cxn ang="0">
                  <a:pos x="110" y="46"/>
                </a:cxn>
                <a:cxn ang="0">
                  <a:pos x="106" y="40"/>
                </a:cxn>
                <a:cxn ang="0">
                  <a:pos x="104" y="36"/>
                </a:cxn>
                <a:cxn ang="0">
                  <a:pos x="108" y="32"/>
                </a:cxn>
                <a:cxn ang="0">
                  <a:pos x="98" y="30"/>
                </a:cxn>
                <a:cxn ang="0">
                  <a:pos x="92" y="22"/>
                </a:cxn>
                <a:cxn ang="0">
                  <a:pos x="76" y="16"/>
                </a:cxn>
                <a:cxn ang="0">
                  <a:pos x="62" y="16"/>
                </a:cxn>
                <a:cxn ang="0">
                  <a:pos x="52" y="10"/>
                </a:cxn>
                <a:cxn ang="0">
                  <a:pos x="40" y="8"/>
                </a:cxn>
                <a:cxn ang="0">
                  <a:pos x="30" y="6"/>
                </a:cxn>
                <a:cxn ang="0">
                  <a:pos x="18" y="2"/>
                </a:cxn>
                <a:cxn ang="0">
                  <a:pos x="0" y="0"/>
                </a:cxn>
                <a:cxn ang="0">
                  <a:pos x="6" y="4"/>
                </a:cxn>
                <a:cxn ang="0">
                  <a:pos x="12" y="8"/>
                </a:cxn>
                <a:cxn ang="0">
                  <a:pos x="20" y="12"/>
                </a:cxn>
                <a:cxn ang="0">
                  <a:pos x="24" y="14"/>
                </a:cxn>
                <a:cxn ang="0">
                  <a:pos x="30" y="16"/>
                </a:cxn>
                <a:cxn ang="0">
                  <a:pos x="32" y="20"/>
                </a:cxn>
                <a:cxn ang="0">
                  <a:pos x="34" y="24"/>
                </a:cxn>
                <a:cxn ang="0">
                  <a:pos x="34" y="26"/>
                </a:cxn>
                <a:cxn ang="0">
                  <a:pos x="36" y="30"/>
                </a:cxn>
                <a:cxn ang="0">
                  <a:pos x="36" y="32"/>
                </a:cxn>
                <a:cxn ang="0">
                  <a:pos x="36" y="36"/>
                </a:cxn>
              </a:cxnLst>
              <a:rect l="0" t="0" r="r" b="b"/>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3" name="Freeform 192"/>
            <p:cNvSpPr>
              <a:spLocks/>
            </p:cNvSpPr>
            <p:nvPr/>
          </p:nvSpPr>
          <p:spPr bwMode="auto">
            <a:xfrm>
              <a:off x="5933234" y="2650504"/>
              <a:ext cx="104325" cy="74679"/>
            </a:xfrm>
            <a:custGeom>
              <a:avLst/>
              <a:gdLst/>
              <a:ahLst/>
              <a:cxnLst>
                <a:cxn ang="0">
                  <a:pos x="0" y="0"/>
                </a:cxn>
                <a:cxn ang="0">
                  <a:pos x="20" y="0"/>
                </a:cxn>
                <a:cxn ang="0">
                  <a:pos x="26" y="6"/>
                </a:cxn>
                <a:cxn ang="0">
                  <a:pos x="28" y="6"/>
                </a:cxn>
                <a:cxn ang="0">
                  <a:pos x="30" y="10"/>
                </a:cxn>
                <a:cxn ang="0">
                  <a:pos x="32" y="16"/>
                </a:cxn>
                <a:cxn ang="0">
                  <a:pos x="38" y="22"/>
                </a:cxn>
                <a:cxn ang="0">
                  <a:pos x="40" y="22"/>
                </a:cxn>
                <a:cxn ang="0">
                  <a:pos x="48" y="26"/>
                </a:cxn>
                <a:cxn ang="0">
                  <a:pos x="52" y="38"/>
                </a:cxn>
                <a:cxn ang="0">
                  <a:pos x="48" y="42"/>
                </a:cxn>
                <a:cxn ang="0">
                  <a:pos x="42" y="38"/>
                </a:cxn>
                <a:cxn ang="0">
                  <a:pos x="38" y="34"/>
                </a:cxn>
                <a:cxn ang="0">
                  <a:pos x="32" y="30"/>
                </a:cxn>
                <a:cxn ang="0">
                  <a:pos x="24" y="32"/>
                </a:cxn>
                <a:cxn ang="0">
                  <a:pos x="20" y="26"/>
                </a:cxn>
                <a:cxn ang="0">
                  <a:pos x="16" y="22"/>
                </a:cxn>
                <a:cxn ang="0">
                  <a:pos x="12" y="20"/>
                </a:cxn>
                <a:cxn ang="0">
                  <a:pos x="2" y="18"/>
                </a:cxn>
                <a:cxn ang="0">
                  <a:pos x="2" y="10"/>
                </a:cxn>
                <a:cxn ang="0">
                  <a:pos x="0" y="0"/>
                </a:cxn>
              </a:cxnLst>
              <a:rect l="0" t="0" r="r" b="b"/>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4" name="Freeform 193"/>
            <p:cNvSpPr>
              <a:spLocks/>
            </p:cNvSpPr>
            <p:nvPr/>
          </p:nvSpPr>
          <p:spPr bwMode="auto">
            <a:xfrm>
              <a:off x="5972568" y="2629396"/>
              <a:ext cx="153922" cy="107148"/>
            </a:xfrm>
            <a:custGeom>
              <a:avLst/>
              <a:gdLst/>
              <a:ahLst/>
              <a:cxnLst>
                <a:cxn ang="0">
                  <a:pos x="52" y="2"/>
                </a:cxn>
                <a:cxn ang="0">
                  <a:pos x="48" y="6"/>
                </a:cxn>
                <a:cxn ang="0">
                  <a:pos x="42" y="12"/>
                </a:cxn>
                <a:cxn ang="0">
                  <a:pos x="36" y="12"/>
                </a:cxn>
                <a:cxn ang="0">
                  <a:pos x="32" y="8"/>
                </a:cxn>
                <a:cxn ang="0">
                  <a:pos x="28" y="6"/>
                </a:cxn>
                <a:cxn ang="0">
                  <a:pos x="22" y="0"/>
                </a:cxn>
                <a:cxn ang="0">
                  <a:pos x="18" y="4"/>
                </a:cxn>
                <a:cxn ang="0">
                  <a:pos x="20" y="8"/>
                </a:cxn>
                <a:cxn ang="0">
                  <a:pos x="24" y="14"/>
                </a:cxn>
                <a:cxn ang="0">
                  <a:pos x="20" y="14"/>
                </a:cxn>
                <a:cxn ang="0">
                  <a:pos x="14" y="14"/>
                </a:cxn>
                <a:cxn ang="0">
                  <a:pos x="10" y="10"/>
                </a:cxn>
                <a:cxn ang="0">
                  <a:pos x="2" y="6"/>
                </a:cxn>
                <a:cxn ang="0">
                  <a:pos x="0" y="12"/>
                </a:cxn>
                <a:cxn ang="0">
                  <a:pos x="6" y="18"/>
                </a:cxn>
                <a:cxn ang="0">
                  <a:pos x="8" y="18"/>
                </a:cxn>
                <a:cxn ang="0">
                  <a:pos x="10" y="24"/>
                </a:cxn>
                <a:cxn ang="0">
                  <a:pos x="12" y="28"/>
                </a:cxn>
                <a:cxn ang="0">
                  <a:pos x="14" y="30"/>
                </a:cxn>
                <a:cxn ang="0">
                  <a:pos x="20" y="34"/>
                </a:cxn>
                <a:cxn ang="0">
                  <a:pos x="28" y="38"/>
                </a:cxn>
                <a:cxn ang="0">
                  <a:pos x="32" y="50"/>
                </a:cxn>
                <a:cxn ang="0">
                  <a:pos x="36" y="46"/>
                </a:cxn>
                <a:cxn ang="0">
                  <a:pos x="42" y="42"/>
                </a:cxn>
                <a:cxn ang="0">
                  <a:pos x="46" y="38"/>
                </a:cxn>
                <a:cxn ang="0">
                  <a:pos x="54" y="38"/>
                </a:cxn>
                <a:cxn ang="0">
                  <a:pos x="54" y="44"/>
                </a:cxn>
                <a:cxn ang="0">
                  <a:pos x="56" y="46"/>
                </a:cxn>
                <a:cxn ang="0">
                  <a:pos x="56" y="52"/>
                </a:cxn>
                <a:cxn ang="0">
                  <a:pos x="58" y="54"/>
                </a:cxn>
                <a:cxn ang="0">
                  <a:pos x="60" y="56"/>
                </a:cxn>
                <a:cxn ang="0">
                  <a:pos x="64" y="56"/>
                </a:cxn>
                <a:cxn ang="0">
                  <a:pos x="68" y="60"/>
                </a:cxn>
                <a:cxn ang="0">
                  <a:pos x="72" y="28"/>
                </a:cxn>
                <a:cxn ang="0">
                  <a:pos x="78" y="28"/>
                </a:cxn>
                <a:cxn ang="0">
                  <a:pos x="64" y="18"/>
                </a:cxn>
                <a:cxn ang="0">
                  <a:pos x="62" y="14"/>
                </a:cxn>
                <a:cxn ang="0">
                  <a:pos x="56" y="8"/>
                </a:cxn>
                <a:cxn ang="0">
                  <a:pos x="56" y="6"/>
                </a:cxn>
                <a:cxn ang="0">
                  <a:pos x="52" y="2"/>
                </a:cxn>
              </a:cxnLst>
              <a:rect l="0" t="0" r="r" b="b"/>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5" name="Freeform 194"/>
            <p:cNvSpPr>
              <a:spLocks/>
            </p:cNvSpPr>
            <p:nvPr/>
          </p:nvSpPr>
          <p:spPr bwMode="auto">
            <a:xfrm>
              <a:off x="9129689" y="4075901"/>
              <a:ext cx="301004" cy="274365"/>
            </a:xfrm>
            <a:custGeom>
              <a:avLst/>
              <a:gdLst/>
              <a:ahLst/>
              <a:cxnLst>
                <a:cxn ang="0">
                  <a:pos x="4" y="76"/>
                </a:cxn>
                <a:cxn ang="0">
                  <a:pos x="0" y="84"/>
                </a:cxn>
                <a:cxn ang="0">
                  <a:pos x="4" y="126"/>
                </a:cxn>
                <a:cxn ang="0">
                  <a:pos x="24" y="130"/>
                </a:cxn>
                <a:cxn ang="0">
                  <a:pos x="32" y="126"/>
                </a:cxn>
                <a:cxn ang="0">
                  <a:pos x="38" y="118"/>
                </a:cxn>
                <a:cxn ang="0">
                  <a:pos x="42" y="118"/>
                </a:cxn>
                <a:cxn ang="0">
                  <a:pos x="42" y="104"/>
                </a:cxn>
                <a:cxn ang="0">
                  <a:pos x="52" y="98"/>
                </a:cxn>
                <a:cxn ang="0">
                  <a:pos x="82" y="106"/>
                </a:cxn>
                <a:cxn ang="0">
                  <a:pos x="88" y="114"/>
                </a:cxn>
                <a:cxn ang="0">
                  <a:pos x="92" y="126"/>
                </a:cxn>
                <a:cxn ang="0">
                  <a:pos x="92" y="130"/>
                </a:cxn>
                <a:cxn ang="0">
                  <a:pos x="98" y="138"/>
                </a:cxn>
                <a:cxn ang="0">
                  <a:pos x="120" y="146"/>
                </a:cxn>
                <a:cxn ang="0">
                  <a:pos x="136" y="152"/>
                </a:cxn>
                <a:cxn ang="0">
                  <a:pos x="142" y="154"/>
                </a:cxn>
                <a:cxn ang="0">
                  <a:pos x="150" y="152"/>
                </a:cxn>
                <a:cxn ang="0">
                  <a:pos x="150" y="146"/>
                </a:cxn>
                <a:cxn ang="0">
                  <a:pos x="144" y="138"/>
                </a:cxn>
                <a:cxn ang="0">
                  <a:pos x="136" y="132"/>
                </a:cxn>
                <a:cxn ang="0">
                  <a:pos x="130" y="122"/>
                </a:cxn>
                <a:cxn ang="0">
                  <a:pos x="124" y="118"/>
                </a:cxn>
                <a:cxn ang="0">
                  <a:pos x="118" y="116"/>
                </a:cxn>
                <a:cxn ang="0">
                  <a:pos x="112" y="104"/>
                </a:cxn>
                <a:cxn ang="0">
                  <a:pos x="108" y="98"/>
                </a:cxn>
                <a:cxn ang="0">
                  <a:pos x="96" y="84"/>
                </a:cxn>
                <a:cxn ang="0">
                  <a:pos x="112" y="84"/>
                </a:cxn>
                <a:cxn ang="0">
                  <a:pos x="122" y="82"/>
                </a:cxn>
                <a:cxn ang="0">
                  <a:pos x="126" y="76"/>
                </a:cxn>
                <a:cxn ang="0">
                  <a:pos x="116" y="72"/>
                </a:cxn>
                <a:cxn ang="0">
                  <a:pos x="96" y="62"/>
                </a:cxn>
                <a:cxn ang="0">
                  <a:pos x="90" y="58"/>
                </a:cxn>
                <a:cxn ang="0">
                  <a:pos x="82" y="58"/>
                </a:cxn>
                <a:cxn ang="0">
                  <a:pos x="80" y="52"/>
                </a:cxn>
                <a:cxn ang="0">
                  <a:pos x="80" y="44"/>
                </a:cxn>
                <a:cxn ang="0">
                  <a:pos x="56" y="22"/>
                </a:cxn>
                <a:cxn ang="0">
                  <a:pos x="4" y="0"/>
                </a:cxn>
              </a:cxnLst>
              <a:rect l="0" t="0" r="r" b="b"/>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6" name="Freeform 195"/>
            <p:cNvSpPr>
              <a:spLocks/>
            </p:cNvSpPr>
            <p:nvPr/>
          </p:nvSpPr>
          <p:spPr bwMode="auto">
            <a:xfrm>
              <a:off x="7684529" y="3811278"/>
              <a:ext cx="348891" cy="368525"/>
            </a:xfrm>
            <a:custGeom>
              <a:avLst/>
              <a:gdLst/>
              <a:ahLst/>
              <a:cxnLst>
                <a:cxn ang="0">
                  <a:pos x="36" y="46"/>
                </a:cxn>
                <a:cxn ang="0">
                  <a:pos x="22" y="28"/>
                </a:cxn>
                <a:cxn ang="0">
                  <a:pos x="6" y="14"/>
                </a:cxn>
                <a:cxn ang="0">
                  <a:pos x="0" y="4"/>
                </a:cxn>
                <a:cxn ang="0">
                  <a:pos x="4" y="0"/>
                </a:cxn>
                <a:cxn ang="0">
                  <a:pos x="10" y="0"/>
                </a:cxn>
                <a:cxn ang="0">
                  <a:pos x="18" y="6"/>
                </a:cxn>
                <a:cxn ang="0">
                  <a:pos x="36" y="6"/>
                </a:cxn>
                <a:cxn ang="0">
                  <a:pos x="44" y="14"/>
                </a:cxn>
                <a:cxn ang="0">
                  <a:pos x="52" y="28"/>
                </a:cxn>
                <a:cxn ang="0">
                  <a:pos x="62" y="34"/>
                </a:cxn>
                <a:cxn ang="0">
                  <a:pos x="70" y="38"/>
                </a:cxn>
                <a:cxn ang="0">
                  <a:pos x="82" y="52"/>
                </a:cxn>
                <a:cxn ang="0">
                  <a:pos x="90" y="62"/>
                </a:cxn>
                <a:cxn ang="0">
                  <a:pos x="98" y="62"/>
                </a:cxn>
                <a:cxn ang="0">
                  <a:pos x="108" y="72"/>
                </a:cxn>
                <a:cxn ang="0">
                  <a:pos x="120" y="82"/>
                </a:cxn>
                <a:cxn ang="0">
                  <a:pos x="124" y="84"/>
                </a:cxn>
                <a:cxn ang="0">
                  <a:pos x="128" y="86"/>
                </a:cxn>
                <a:cxn ang="0">
                  <a:pos x="124" y="94"/>
                </a:cxn>
                <a:cxn ang="0">
                  <a:pos x="140" y="102"/>
                </a:cxn>
                <a:cxn ang="0">
                  <a:pos x="138" y="118"/>
                </a:cxn>
                <a:cxn ang="0">
                  <a:pos x="146" y="122"/>
                </a:cxn>
                <a:cxn ang="0">
                  <a:pos x="152" y="134"/>
                </a:cxn>
                <a:cxn ang="0">
                  <a:pos x="152" y="138"/>
                </a:cxn>
                <a:cxn ang="0">
                  <a:pos x="158" y="138"/>
                </a:cxn>
                <a:cxn ang="0">
                  <a:pos x="162" y="144"/>
                </a:cxn>
                <a:cxn ang="0">
                  <a:pos x="174" y="152"/>
                </a:cxn>
                <a:cxn ang="0">
                  <a:pos x="174" y="192"/>
                </a:cxn>
                <a:cxn ang="0">
                  <a:pos x="170" y="206"/>
                </a:cxn>
                <a:cxn ang="0">
                  <a:pos x="160" y="204"/>
                </a:cxn>
                <a:cxn ang="0">
                  <a:pos x="152" y="206"/>
                </a:cxn>
                <a:cxn ang="0">
                  <a:pos x="146" y="204"/>
                </a:cxn>
                <a:cxn ang="0">
                  <a:pos x="140" y="192"/>
                </a:cxn>
                <a:cxn ang="0">
                  <a:pos x="124" y="180"/>
                </a:cxn>
                <a:cxn ang="0">
                  <a:pos x="112" y="168"/>
                </a:cxn>
                <a:cxn ang="0">
                  <a:pos x="98" y="150"/>
                </a:cxn>
                <a:cxn ang="0">
                  <a:pos x="94" y="138"/>
                </a:cxn>
                <a:cxn ang="0">
                  <a:pos x="82" y="114"/>
                </a:cxn>
                <a:cxn ang="0">
                  <a:pos x="66" y="94"/>
                </a:cxn>
                <a:cxn ang="0">
                  <a:pos x="64" y="82"/>
                </a:cxn>
                <a:cxn ang="0">
                  <a:pos x="60" y="70"/>
                </a:cxn>
                <a:cxn ang="0">
                  <a:pos x="48" y="62"/>
                </a:cxn>
                <a:cxn ang="0">
                  <a:pos x="40" y="54"/>
                </a:cxn>
              </a:cxnLst>
              <a:rect l="0" t="0" r="r" b="b"/>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7" name="Freeform 196"/>
            <p:cNvSpPr>
              <a:spLocks/>
            </p:cNvSpPr>
            <p:nvPr/>
          </p:nvSpPr>
          <p:spPr bwMode="auto">
            <a:xfrm>
              <a:off x="8130903" y="3864852"/>
              <a:ext cx="316396" cy="261377"/>
            </a:xfrm>
            <a:custGeom>
              <a:avLst/>
              <a:gdLst/>
              <a:ahLst/>
              <a:cxnLst>
                <a:cxn ang="0">
                  <a:pos x="126" y="2"/>
                </a:cxn>
                <a:cxn ang="0">
                  <a:pos x="114" y="0"/>
                </a:cxn>
                <a:cxn ang="0">
                  <a:pos x="102" y="4"/>
                </a:cxn>
                <a:cxn ang="0">
                  <a:pos x="92" y="14"/>
                </a:cxn>
                <a:cxn ang="0">
                  <a:pos x="84" y="40"/>
                </a:cxn>
                <a:cxn ang="0">
                  <a:pos x="82" y="52"/>
                </a:cxn>
                <a:cxn ang="0">
                  <a:pos x="74" y="50"/>
                </a:cxn>
                <a:cxn ang="0">
                  <a:pos x="66" y="44"/>
                </a:cxn>
                <a:cxn ang="0">
                  <a:pos x="58" y="42"/>
                </a:cxn>
                <a:cxn ang="0">
                  <a:pos x="50" y="50"/>
                </a:cxn>
                <a:cxn ang="0">
                  <a:pos x="40" y="54"/>
                </a:cxn>
                <a:cxn ang="0">
                  <a:pos x="28" y="54"/>
                </a:cxn>
                <a:cxn ang="0">
                  <a:pos x="16" y="50"/>
                </a:cxn>
                <a:cxn ang="0">
                  <a:pos x="14" y="46"/>
                </a:cxn>
                <a:cxn ang="0">
                  <a:pos x="14" y="34"/>
                </a:cxn>
                <a:cxn ang="0">
                  <a:pos x="4" y="44"/>
                </a:cxn>
                <a:cxn ang="0">
                  <a:pos x="0" y="60"/>
                </a:cxn>
                <a:cxn ang="0">
                  <a:pos x="4" y="72"/>
                </a:cxn>
                <a:cxn ang="0">
                  <a:pos x="2" y="78"/>
                </a:cxn>
                <a:cxn ang="0">
                  <a:pos x="8" y="86"/>
                </a:cxn>
                <a:cxn ang="0">
                  <a:pos x="10" y="92"/>
                </a:cxn>
                <a:cxn ang="0">
                  <a:pos x="18" y="96"/>
                </a:cxn>
                <a:cxn ang="0">
                  <a:pos x="18" y="102"/>
                </a:cxn>
                <a:cxn ang="0">
                  <a:pos x="16" y="108"/>
                </a:cxn>
                <a:cxn ang="0">
                  <a:pos x="18" y="110"/>
                </a:cxn>
                <a:cxn ang="0">
                  <a:pos x="20" y="120"/>
                </a:cxn>
                <a:cxn ang="0">
                  <a:pos x="28" y="126"/>
                </a:cxn>
                <a:cxn ang="0">
                  <a:pos x="42" y="128"/>
                </a:cxn>
                <a:cxn ang="0">
                  <a:pos x="44" y="134"/>
                </a:cxn>
                <a:cxn ang="0">
                  <a:pos x="54" y="134"/>
                </a:cxn>
                <a:cxn ang="0">
                  <a:pos x="62" y="130"/>
                </a:cxn>
                <a:cxn ang="0">
                  <a:pos x="72" y="130"/>
                </a:cxn>
                <a:cxn ang="0">
                  <a:pos x="82" y="134"/>
                </a:cxn>
                <a:cxn ang="0">
                  <a:pos x="88" y="140"/>
                </a:cxn>
                <a:cxn ang="0">
                  <a:pos x="88" y="146"/>
                </a:cxn>
                <a:cxn ang="0">
                  <a:pos x="98" y="144"/>
                </a:cxn>
                <a:cxn ang="0">
                  <a:pos x="112" y="138"/>
                </a:cxn>
                <a:cxn ang="0">
                  <a:pos x="120" y="134"/>
                </a:cxn>
                <a:cxn ang="0">
                  <a:pos x="116" y="130"/>
                </a:cxn>
                <a:cxn ang="0">
                  <a:pos x="118" y="124"/>
                </a:cxn>
                <a:cxn ang="0">
                  <a:pos x="122" y="114"/>
                </a:cxn>
                <a:cxn ang="0">
                  <a:pos x="120" y="106"/>
                </a:cxn>
                <a:cxn ang="0">
                  <a:pos x="126" y="94"/>
                </a:cxn>
                <a:cxn ang="0">
                  <a:pos x="136" y="82"/>
                </a:cxn>
                <a:cxn ang="0">
                  <a:pos x="142" y="60"/>
                </a:cxn>
                <a:cxn ang="0">
                  <a:pos x="148" y="56"/>
                </a:cxn>
                <a:cxn ang="0">
                  <a:pos x="160" y="56"/>
                </a:cxn>
                <a:cxn ang="0">
                  <a:pos x="150" y="46"/>
                </a:cxn>
                <a:cxn ang="0">
                  <a:pos x="144" y="34"/>
                </a:cxn>
                <a:cxn ang="0">
                  <a:pos x="148" y="28"/>
                </a:cxn>
                <a:cxn ang="0">
                  <a:pos x="138" y="22"/>
                </a:cxn>
                <a:cxn ang="0">
                  <a:pos x="136" y="8"/>
                </a:cxn>
              </a:cxnLst>
              <a:rect l="0" t="0" r="r" b="b"/>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8" name="Freeform 197"/>
            <p:cNvSpPr>
              <a:spLocks/>
            </p:cNvSpPr>
            <p:nvPr/>
          </p:nvSpPr>
          <p:spPr bwMode="auto">
            <a:xfrm>
              <a:off x="8127484" y="4350266"/>
              <a:ext cx="1257033" cy="922125"/>
            </a:xfrm>
            <a:custGeom>
              <a:avLst/>
              <a:gdLst/>
              <a:ahLst/>
              <a:cxnLst>
                <a:cxn ang="0">
                  <a:pos x="194" y="112"/>
                </a:cxn>
                <a:cxn ang="0">
                  <a:pos x="212" y="114"/>
                </a:cxn>
                <a:cxn ang="0">
                  <a:pos x="226" y="100"/>
                </a:cxn>
                <a:cxn ang="0">
                  <a:pos x="242" y="72"/>
                </a:cxn>
                <a:cxn ang="0">
                  <a:pos x="284" y="62"/>
                </a:cxn>
                <a:cxn ang="0">
                  <a:pos x="294" y="72"/>
                </a:cxn>
                <a:cxn ang="0">
                  <a:pos x="310" y="56"/>
                </a:cxn>
                <a:cxn ang="0">
                  <a:pos x="324" y="38"/>
                </a:cxn>
                <a:cxn ang="0">
                  <a:pos x="360" y="24"/>
                </a:cxn>
                <a:cxn ang="0">
                  <a:pos x="358" y="2"/>
                </a:cxn>
                <a:cxn ang="0">
                  <a:pos x="372" y="12"/>
                </a:cxn>
                <a:cxn ang="0">
                  <a:pos x="414" y="22"/>
                </a:cxn>
                <a:cxn ang="0">
                  <a:pos x="428" y="20"/>
                </a:cxn>
                <a:cxn ang="0">
                  <a:pos x="416" y="42"/>
                </a:cxn>
                <a:cxn ang="0">
                  <a:pos x="424" y="52"/>
                </a:cxn>
                <a:cxn ang="0">
                  <a:pos x="418" y="56"/>
                </a:cxn>
                <a:cxn ang="0">
                  <a:pos x="408" y="80"/>
                </a:cxn>
                <a:cxn ang="0">
                  <a:pos x="442" y="104"/>
                </a:cxn>
                <a:cxn ang="0">
                  <a:pos x="468" y="122"/>
                </a:cxn>
                <a:cxn ang="0">
                  <a:pos x="490" y="92"/>
                </a:cxn>
                <a:cxn ang="0">
                  <a:pos x="510" y="32"/>
                </a:cxn>
                <a:cxn ang="0">
                  <a:pos x="532" y="0"/>
                </a:cxn>
                <a:cxn ang="0">
                  <a:pos x="538" y="56"/>
                </a:cxn>
                <a:cxn ang="0">
                  <a:pos x="558" y="76"/>
                </a:cxn>
                <a:cxn ang="0">
                  <a:pos x="560" y="118"/>
                </a:cxn>
                <a:cxn ang="0">
                  <a:pos x="568" y="152"/>
                </a:cxn>
                <a:cxn ang="0">
                  <a:pos x="596" y="182"/>
                </a:cxn>
                <a:cxn ang="0">
                  <a:pos x="604" y="208"/>
                </a:cxn>
                <a:cxn ang="0">
                  <a:pos x="618" y="234"/>
                </a:cxn>
                <a:cxn ang="0">
                  <a:pos x="634" y="270"/>
                </a:cxn>
                <a:cxn ang="0">
                  <a:pos x="626" y="322"/>
                </a:cxn>
                <a:cxn ang="0">
                  <a:pos x="594" y="378"/>
                </a:cxn>
                <a:cxn ang="0">
                  <a:pos x="558" y="408"/>
                </a:cxn>
                <a:cxn ang="0">
                  <a:pos x="500" y="480"/>
                </a:cxn>
                <a:cxn ang="0">
                  <a:pos x="476" y="490"/>
                </a:cxn>
                <a:cxn ang="0">
                  <a:pos x="438" y="506"/>
                </a:cxn>
                <a:cxn ang="0">
                  <a:pos x="416" y="494"/>
                </a:cxn>
                <a:cxn ang="0">
                  <a:pos x="378" y="504"/>
                </a:cxn>
                <a:cxn ang="0">
                  <a:pos x="346" y="482"/>
                </a:cxn>
                <a:cxn ang="0">
                  <a:pos x="348" y="454"/>
                </a:cxn>
                <a:cxn ang="0">
                  <a:pos x="346" y="428"/>
                </a:cxn>
                <a:cxn ang="0">
                  <a:pos x="326" y="444"/>
                </a:cxn>
                <a:cxn ang="0">
                  <a:pos x="346" y="420"/>
                </a:cxn>
                <a:cxn ang="0">
                  <a:pos x="338" y="416"/>
                </a:cxn>
                <a:cxn ang="0">
                  <a:pos x="304" y="438"/>
                </a:cxn>
                <a:cxn ang="0">
                  <a:pos x="304" y="406"/>
                </a:cxn>
                <a:cxn ang="0">
                  <a:pos x="268" y="380"/>
                </a:cxn>
                <a:cxn ang="0">
                  <a:pos x="150" y="406"/>
                </a:cxn>
                <a:cxn ang="0">
                  <a:pos x="74" y="426"/>
                </a:cxn>
                <a:cxn ang="0">
                  <a:pos x="14" y="436"/>
                </a:cxn>
                <a:cxn ang="0">
                  <a:pos x="0" y="420"/>
                </a:cxn>
                <a:cxn ang="0">
                  <a:pos x="30" y="380"/>
                </a:cxn>
                <a:cxn ang="0">
                  <a:pos x="26" y="304"/>
                </a:cxn>
                <a:cxn ang="0">
                  <a:pos x="20" y="284"/>
                </a:cxn>
                <a:cxn ang="0">
                  <a:pos x="30" y="278"/>
                </a:cxn>
                <a:cxn ang="0">
                  <a:pos x="40" y="214"/>
                </a:cxn>
                <a:cxn ang="0">
                  <a:pos x="52" y="208"/>
                </a:cxn>
                <a:cxn ang="0">
                  <a:pos x="76" y="190"/>
                </a:cxn>
                <a:cxn ang="0">
                  <a:pos x="110" y="174"/>
                </a:cxn>
                <a:cxn ang="0">
                  <a:pos x="162" y="162"/>
                </a:cxn>
              </a:cxnLst>
              <a:rect l="0" t="0" r="r" b="b"/>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9" name="Freeform 198"/>
            <p:cNvSpPr>
              <a:spLocks/>
            </p:cNvSpPr>
            <p:nvPr/>
          </p:nvSpPr>
          <p:spPr bwMode="auto">
            <a:xfrm>
              <a:off x="8565307" y="4269090"/>
              <a:ext cx="126558" cy="66562"/>
            </a:xfrm>
            <a:custGeom>
              <a:avLst/>
              <a:gdLst/>
              <a:ahLst/>
              <a:cxnLst>
                <a:cxn ang="0">
                  <a:pos x="64" y="0"/>
                </a:cxn>
                <a:cxn ang="0">
                  <a:pos x="52" y="10"/>
                </a:cxn>
                <a:cxn ang="0">
                  <a:pos x="36" y="16"/>
                </a:cxn>
                <a:cxn ang="0">
                  <a:pos x="32" y="18"/>
                </a:cxn>
                <a:cxn ang="0">
                  <a:pos x="28" y="20"/>
                </a:cxn>
                <a:cxn ang="0">
                  <a:pos x="22" y="28"/>
                </a:cxn>
                <a:cxn ang="0">
                  <a:pos x="14" y="36"/>
                </a:cxn>
                <a:cxn ang="0">
                  <a:pos x="8" y="38"/>
                </a:cxn>
                <a:cxn ang="0">
                  <a:pos x="2" y="38"/>
                </a:cxn>
                <a:cxn ang="0">
                  <a:pos x="0" y="38"/>
                </a:cxn>
                <a:cxn ang="0">
                  <a:pos x="0" y="34"/>
                </a:cxn>
                <a:cxn ang="0">
                  <a:pos x="0" y="30"/>
                </a:cxn>
                <a:cxn ang="0">
                  <a:pos x="2" y="26"/>
                </a:cxn>
                <a:cxn ang="0">
                  <a:pos x="10" y="20"/>
                </a:cxn>
                <a:cxn ang="0">
                  <a:pos x="26" y="14"/>
                </a:cxn>
                <a:cxn ang="0">
                  <a:pos x="28" y="12"/>
                </a:cxn>
                <a:cxn ang="0">
                  <a:pos x="30" y="8"/>
                </a:cxn>
                <a:cxn ang="0">
                  <a:pos x="32" y="6"/>
                </a:cxn>
                <a:cxn ang="0">
                  <a:pos x="36" y="4"/>
                </a:cxn>
                <a:cxn ang="0">
                  <a:pos x="46" y="2"/>
                </a:cxn>
                <a:cxn ang="0">
                  <a:pos x="54" y="0"/>
                </a:cxn>
                <a:cxn ang="0">
                  <a:pos x="64" y="0"/>
                </a:cxn>
                <a:cxn ang="0">
                  <a:pos x="64" y="2"/>
                </a:cxn>
                <a:cxn ang="0">
                  <a:pos x="64" y="0"/>
                </a:cxn>
              </a:cxnLst>
              <a:rect l="0" t="0" r="r" b="b"/>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0" name="Freeform 199"/>
            <p:cNvSpPr>
              <a:spLocks/>
            </p:cNvSpPr>
            <p:nvPr/>
          </p:nvSpPr>
          <p:spPr bwMode="auto">
            <a:xfrm>
              <a:off x="8457561" y="4260973"/>
              <a:ext cx="100906" cy="17858"/>
            </a:xfrm>
            <a:custGeom>
              <a:avLst/>
              <a:gdLst/>
              <a:ahLst/>
              <a:cxnLst>
                <a:cxn ang="0">
                  <a:pos x="40" y="8"/>
                </a:cxn>
                <a:cxn ang="0">
                  <a:pos x="34" y="10"/>
                </a:cxn>
                <a:cxn ang="0">
                  <a:pos x="28" y="10"/>
                </a:cxn>
                <a:cxn ang="0">
                  <a:pos x="22" y="8"/>
                </a:cxn>
                <a:cxn ang="0">
                  <a:pos x="10" y="10"/>
                </a:cxn>
                <a:cxn ang="0">
                  <a:pos x="4" y="10"/>
                </a:cxn>
                <a:cxn ang="0">
                  <a:pos x="2" y="8"/>
                </a:cxn>
                <a:cxn ang="0">
                  <a:pos x="0" y="4"/>
                </a:cxn>
                <a:cxn ang="0">
                  <a:pos x="6" y="2"/>
                </a:cxn>
                <a:cxn ang="0">
                  <a:pos x="12" y="0"/>
                </a:cxn>
                <a:cxn ang="0">
                  <a:pos x="18" y="2"/>
                </a:cxn>
                <a:cxn ang="0">
                  <a:pos x="24" y="4"/>
                </a:cxn>
                <a:cxn ang="0">
                  <a:pos x="28" y="6"/>
                </a:cxn>
                <a:cxn ang="0">
                  <a:pos x="34" y="8"/>
                </a:cxn>
                <a:cxn ang="0">
                  <a:pos x="42" y="6"/>
                </a:cxn>
                <a:cxn ang="0">
                  <a:pos x="50" y="4"/>
                </a:cxn>
                <a:cxn ang="0">
                  <a:pos x="46" y="8"/>
                </a:cxn>
                <a:cxn ang="0">
                  <a:pos x="44" y="10"/>
                </a:cxn>
                <a:cxn ang="0">
                  <a:pos x="38" y="10"/>
                </a:cxn>
                <a:cxn ang="0">
                  <a:pos x="40" y="8"/>
                </a:cxn>
              </a:cxnLst>
              <a:rect l="0" t="0" r="r" b="b"/>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1" name="Freeform 200"/>
            <p:cNvSpPr>
              <a:spLocks/>
            </p:cNvSpPr>
            <p:nvPr/>
          </p:nvSpPr>
          <p:spPr bwMode="auto">
            <a:xfrm>
              <a:off x="8009477" y="4189540"/>
              <a:ext cx="319817" cy="89290"/>
            </a:xfrm>
            <a:custGeom>
              <a:avLst/>
              <a:gdLst/>
              <a:ahLst/>
              <a:cxnLst>
                <a:cxn ang="0">
                  <a:pos x="8" y="16"/>
                </a:cxn>
                <a:cxn ang="0">
                  <a:pos x="0" y="12"/>
                </a:cxn>
                <a:cxn ang="0">
                  <a:pos x="8" y="10"/>
                </a:cxn>
                <a:cxn ang="0">
                  <a:pos x="10" y="6"/>
                </a:cxn>
                <a:cxn ang="0">
                  <a:pos x="10" y="2"/>
                </a:cxn>
                <a:cxn ang="0">
                  <a:pos x="16" y="0"/>
                </a:cxn>
                <a:cxn ang="0">
                  <a:pos x="36" y="2"/>
                </a:cxn>
                <a:cxn ang="0">
                  <a:pos x="50" y="6"/>
                </a:cxn>
                <a:cxn ang="0">
                  <a:pos x="54" y="12"/>
                </a:cxn>
                <a:cxn ang="0">
                  <a:pos x="62" y="16"/>
                </a:cxn>
                <a:cxn ang="0">
                  <a:pos x="78" y="14"/>
                </a:cxn>
                <a:cxn ang="0">
                  <a:pos x="88" y="10"/>
                </a:cxn>
                <a:cxn ang="0">
                  <a:pos x="92" y="10"/>
                </a:cxn>
                <a:cxn ang="0">
                  <a:pos x="100" y="12"/>
                </a:cxn>
                <a:cxn ang="0">
                  <a:pos x="106" y="16"/>
                </a:cxn>
                <a:cxn ang="0">
                  <a:pos x="118" y="20"/>
                </a:cxn>
                <a:cxn ang="0">
                  <a:pos x="118" y="30"/>
                </a:cxn>
                <a:cxn ang="0">
                  <a:pos x="132" y="32"/>
                </a:cxn>
                <a:cxn ang="0">
                  <a:pos x="150" y="36"/>
                </a:cxn>
                <a:cxn ang="0">
                  <a:pos x="162" y="42"/>
                </a:cxn>
                <a:cxn ang="0">
                  <a:pos x="156" y="48"/>
                </a:cxn>
                <a:cxn ang="0">
                  <a:pos x="150" y="46"/>
                </a:cxn>
                <a:cxn ang="0">
                  <a:pos x="144" y="46"/>
                </a:cxn>
                <a:cxn ang="0">
                  <a:pos x="142" y="50"/>
                </a:cxn>
                <a:cxn ang="0">
                  <a:pos x="130" y="46"/>
                </a:cxn>
                <a:cxn ang="0">
                  <a:pos x="118" y="42"/>
                </a:cxn>
                <a:cxn ang="0">
                  <a:pos x="90" y="40"/>
                </a:cxn>
                <a:cxn ang="0">
                  <a:pos x="82" y="38"/>
                </a:cxn>
                <a:cxn ang="0">
                  <a:pos x="74" y="34"/>
                </a:cxn>
                <a:cxn ang="0">
                  <a:pos x="56" y="32"/>
                </a:cxn>
                <a:cxn ang="0">
                  <a:pos x="40" y="32"/>
                </a:cxn>
                <a:cxn ang="0">
                  <a:pos x="36" y="30"/>
                </a:cxn>
                <a:cxn ang="0">
                  <a:pos x="24" y="26"/>
                </a:cxn>
                <a:cxn ang="0">
                  <a:pos x="18" y="22"/>
                </a:cxn>
              </a:cxnLst>
              <a:rect l="0" t="0" r="r" b="b"/>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2" name="Freeform 201"/>
            <p:cNvSpPr>
              <a:spLocks/>
            </p:cNvSpPr>
            <p:nvPr/>
          </p:nvSpPr>
          <p:spPr bwMode="auto">
            <a:xfrm>
              <a:off x="8009477" y="4046676"/>
              <a:ext cx="46177" cy="47080"/>
            </a:xfrm>
            <a:custGeom>
              <a:avLst/>
              <a:gdLst/>
              <a:ahLst/>
              <a:cxnLst>
                <a:cxn ang="0">
                  <a:pos x="0" y="6"/>
                </a:cxn>
                <a:cxn ang="0">
                  <a:pos x="4" y="4"/>
                </a:cxn>
                <a:cxn ang="0">
                  <a:pos x="6" y="2"/>
                </a:cxn>
                <a:cxn ang="0">
                  <a:pos x="10" y="0"/>
                </a:cxn>
                <a:cxn ang="0">
                  <a:pos x="12" y="0"/>
                </a:cxn>
                <a:cxn ang="0">
                  <a:pos x="14" y="2"/>
                </a:cxn>
                <a:cxn ang="0">
                  <a:pos x="14" y="6"/>
                </a:cxn>
                <a:cxn ang="0">
                  <a:pos x="18" y="12"/>
                </a:cxn>
                <a:cxn ang="0">
                  <a:pos x="24" y="18"/>
                </a:cxn>
                <a:cxn ang="0">
                  <a:pos x="24" y="24"/>
                </a:cxn>
                <a:cxn ang="0">
                  <a:pos x="22" y="26"/>
                </a:cxn>
                <a:cxn ang="0">
                  <a:pos x="14" y="22"/>
                </a:cxn>
                <a:cxn ang="0">
                  <a:pos x="12" y="18"/>
                </a:cxn>
                <a:cxn ang="0">
                  <a:pos x="10" y="16"/>
                </a:cxn>
                <a:cxn ang="0">
                  <a:pos x="12" y="12"/>
                </a:cxn>
                <a:cxn ang="0">
                  <a:pos x="12" y="10"/>
                </a:cxn>
                <a:cxn ang="0">
                  <a:pos x="6" y="8"/>
                </a:cxn>
                <a:cxn ang="0">
                  <a:pos x="2" y="6"/>
                </a:cxn>
                <a:cxn ang="0">
                  <a:pos x="0" y="6"/>
                </a:cxn>
              </a:cxnLst>
              <a:rect l="0" t="0" r="r" b="b"/>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3" name="Freeform 202"/>
            <p:cNvSpPr>
              <a:spLocks/>
            </p:cNvSpPr>
            <p:nvPr/>
          </p:nvSpPr>
          <p:spPr bwMode="auto">
            <a:xfrm>
              <a:off x="8084729" y="4079145"/>
              <a:ext cx="22233" cy="17858"/>
            </a:xfrm>
            <a:custGeom>
              <a:avLst/>
              <a:gdLst/>
              <a:ahLst/>
              <a:cxnLst>
                <a:cxn ang="0">
                  <a:pos x="12" y="2"/>
                </a:cxn>
                <a:cxn ang="0">
                  <a:pos x="10" y="6"/>
                </a:cxn>
                <a:cxn ang="0">
                  <a:pos x="10" y="10"/>
                </a:cxn>
                <a:cxn ang="0">
                  <a:pos x="4" y="10"/>
                </a:cxn>
                <a:cxn ang="0">
                  <a:pos x="2" y="8"/>
                </a:cxn>
                <a:cxn ang="0">
                  <a:pos x="0" y="4"/>
                </a:cxn>
                <a:cxn ang="0">
                  <a:pos x="2" y="2"/>
                </a:cxn>
                <a:cxn ang="0">
                  <a:pos x="4" y="0"/>
                </a:cxn>
                <a:cxn ang="0">
                  <a:pos x="12" y="2"/>
                </a:cxn>
              </a:cxnLst>
              <a:rect l="0" t="0" r="r" b="b"/>
              <a:pathLst>
                <a:path w="12" h="10">
                  <a:moveTo>
                    <a:pt x="12" y="2"/>
                  </a:moveTo>
                  <a:lnTo>
                    <a:pt x="10" y="6"/>
                  </a:lnTo>
                  <a:lnTo>
                    <a:pt x="10" y="10"/>
                  </a:lnTo>
                  <a:lnTo>
                    <a:pt x="4" y="10"/>
                  </a:lnTo>
                  <a:lnTo>
                    <a:pt x="2" y="8"/>
                  </a:lnTo>
                  <a:lnTo>
                    <a:pt x="0" y="4"/>
                  </a:lnTo>
                  <a:lnTo>
                    <a:pt x="2" y="2"/>
                  </a:lnTo>
                  <a:lnTo>
                    <a:pt x="4" y="0"/>
                  </a:lnTo>
                  <a:lnTo>
                    <a:pt x="12"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4" name="Freeform 203"/>
            <p:cNvSpPr>
              <a:spLocks/>
            </p:cNvSpPr>
            <p:nvPr/>
          </p:nvSpPr>
          <p:spPr bwMode="auto">
            <a:xfrm>
              <a:off x="7799116" y="4025571"/>
              <a:ext cx="18813" cy="21105"/>
            </a:xfrm>
            <a:custGeom>
              <a:avLst/>
              <a:gdLst/>
              <a:ahLst/>
              <a:cxnLst>
                <a:cxn ang="0">
                  <a:pos x="6" y="0"/>
                </a:cxn>
                <a:cxn ang="0">
                  <a:pos x="6" y="6"/>
                </a:cxn>
                <a:cxn ang="0">
                  <a:pos x="10" y="8"/>
                </a:cxn>
                <a:cxn ang="0">
                  <a:pos x="10" y="12"/>
                </a:cxn>
                <a:cxn ang="0">
                  <a:pos x="6" y="12"/>
                </a:cxn>
                <a:cxn ang="0">
                  <a:pos x="4" y="10"/>
                </a:cxn>
                <a:cxn ang="0">
                  <a:pos x="2" y="8"/>
                </a:cxn>
                <a:cxn ang="0">
                  <a:pos x="0" y="4"/>
                </a:cxn>
                <a:cxn ang="0">
                  <a:pos x="2" y="0"/>
                </a:cxn>
                <a:cxn ang="0">
                  <a:pos x="4" y="0"/>
                </a:cxn>
                <a:cxn ang="0">
                  <a:pos x="6" y="0"/>
                </a:cxn>
              </a:cxnLst>
              <a:rect l="0" t="0" r="r" b="b"/>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5" name="Freeform 204"/>
            <p:cNvSpPr>
              <a:spLocks/>
            </p:cNvSpPr>
            <p:nvPr/>
          </p:nvSpPr>
          <p:spPr bwMode="auto">
            <a:xfrm>
              <a:off x="7756361" y="3947645"/>
              <a:ext cx="22233" cy="24352"/>
            </a:xfrm>
            <a:custGeom>
              <a:avLst/>
              <a:gdLst/>
              <a:ahLst/>
              <a:cxnLst>
                <a:cxn ang="0">
                  <a:pos x="12" y="8"/>
                </a:cxn>
                <a:cxn ang="0">
                  <a:pos x="10" y="12"/>
                </a:cxn>
                <a:cxn ang="0">
                  <a:pos x="8" y="14"/>
                </a:cxn>
                <a:cxn ang="0">
                  <a:pos x="4" y="12"/>
                </a:cxn>
                <a:cxn ang="0">
                  <a:pos x="0" y="8"/>
                </a:cxn>
                <a:cxn ang="0">
                  <a:pos x="0" y="6"/>
                </a:cxn>
                <a:cxn ang="0">
                  <a:pos x="0" y="0"/>
                </a:cxn>
                <a:cxn ang="0">
                  <a:pos x="6" y="4"/>
                </a:cxn>
                <a:cxn ang="0">
                  <a:pos x="10" y="6"/>
                </a:cxn>
                <a:cxn ang="0">
                  <a:pos x="12" y="8"/>
                </a:cxn>
              </a:cxnLst>
              <a:rect l="0" t="0" r="r" b="b"/>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6" name="Freeform 205"/>
            <p:cNvSpPr>
              <a:spLocks/>
            </p:cNvSpPr>
            <p:nvPr/>
          </p:nvSpPr>
          <p:spPr bwMode="auto">
            <a:xfrm>
              <a:off x="8777379" y="4361627"/>
              <a:ext cx="41046" cy="17858"/>
            </a:xfrm>
            <a:custGeom>
              <a:avLst/>
              <a:gdLst/>
              <a:ahLst/>
              <a:cxnLst>
                <a:cxn ang="0">
                  <a:pos x="0" y="0"/>
                </a:cxn>
                <a:cxn ang="0">
                  <a:pos x="0" y="8"/>
                </a:cxn>
                <a:cxn ang="0">
                  <a:pos x="4" y="10"/>
                </a:cxn>
                <a:cxn ang="0">
                  <a:pos x="10" y="10"/>
                </a:cxn>
                <a:cxn ang="0">
                  <a:pos x="14" y="10"/>
                </a:cxn>
                <a:cxn ang="0">
                  <a:pos x="16" y="6"/>
                </a:cxn>
                <a:cxn ang="0">
                  <a:pos x="20" y="2"/>
                </a:cxn>
                <a:cxn ang="0">
                  <a:pos x="16" y="0"/>
                </a:cxn>
                <a:cxn ang="0">
                  <a:pos x="10" y="0"/>
                </a:cxn>
                <a:cxn ang="0">
                  <a:pos x="0" y="0"/>
                </a:cxn>
              </a:cxnLst>
              <a:rect l="0" t="0" r="r" b="b"/>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7" name="Freeform 206"/>
            <p:cNvSpPr>
              <a:spLocks/>
            </p:cNvSpPr>
            <p:nvPr/>
          </p:nvSpPr>
          <p:spPr bwMode="auto">
            <a:xfrm>
              <a:off x="8852629" y="5314601"/>
              <a:ext cx="131689" cy="103901"/>
            </a:xfrm>
            <a:custGeom>
              <a:avLst/>
              <a:gdLst/>
              <a:ahLst/>
              <a:cxnLst>
                <a:cxn ang="0">
                  <a:pos x="18" y="2"/>
                </a:cxn>
                <a:cxn ang="0">
                  <a:pos x="24" y="8"/>
                </a:cxn>
                <a:cxn ang="0">
                  <a:pos x="28" y="10"/>
                </a:cxn>
                <a:cxn ang="0">
                  <a:pos x="32" y="12"/>
                </a:cxn>
                <a:cxn ang="0">
                  <a:pos x="40" y="12"/>
                </a:cxn>
                <a:cxn ang="0">
                  <a:pos x="46" y="10"/>
                </a:cxn>
                <a:cxn ang="0">
                  <a:pos x="58" y="6"/>
                </a:cxn>
                <a:cxn ang="0">
                  <a:pos x="66" y="6"/>
                </a:cxn>
                <a:cxn ang="0">
                  <a:pos x="66" y="8"/>
                </a:cxn>
                <a:cxn ang="0">
                  <a:pos x="64" y="12"/>
                </a:cxn>
                <a:cxn ang="0">
                  <a:pos x="60" y="16"/>
                </a:cxn>
                <a:cxn ang="0">
                  <a:pos x="56" y="24"/>
                </a:cxn>
                <a:cxn ang="0">
                  <a:pos x="54" y="32"/>
                </a:cxn>
                <a:cxn ang="0">
                  <a:pos x="50" y="34"/>
                </a:cxn>
                <a:cxn ang="0">
                  <a:pos x="46" y="36"/>
                </a:cxn>
                <a:cxn ang="0">
                  <a:pos x="42" y="42"/>
                </a:cxn>
                <a:cxn ang="0">
                  <a:pos x="38" y="48"/>
                </a:cxn>
                <a:cxn ang="0">
                  <a:pos x="34" y="50"/>
                </a:cxn>
                <a:cxn ang="0">
                  <a:pos x="32" y="52"/>
                </a:cxn>
                <a:cxn ang="0">
                  <a:pos x="30" y="50"/>
                </a:cxn>
                <a:cxn ang="0">
                  <a:pos x="28" y="46"/>
                </a:cxn>
                <a:cxn ang="0">
                  <a:pos x="18" y="54"/>
                </a:cxn>
                <a:cxn ang="0">
                  <a:pos x="16" y="56"/>
                </a:cxn>
                <a:cxn ang="0">
                  <a:pos x="10" y="58"/>
                </a:cxn>
                <a:cxn ang="0">
                  <a:pos x="4" y="56"/>
                </a:cxn>
                <a:cxn ang="0">
                  <a:pos x="0" y="52"/>
                </a:cxn>
                <a:cxn ang="0">
                  <a:pos x="0" y="48"/>
                </a:cxn>
                <a:cxn ang="0">
                  <a:pos x="0" y="42"/>
                </a:cxn>
                <a:cxn ang="0">
                  <a:pos x="0" y="38"/>
                </a:cxn>
                <a:cxn ang="0">
                  <a:pos x="2" y="36"/>
                </a:cxn>
                <a:cxn ang="0">
                  <a:pos x="6" y="32"/>
                </a:cxn>
                <a:cxn ang="0">
                  <a:pos x="8" y="32"/>
                </a:cxn>
                <a:cxn ang="0">
                  <a:pos x="8" y="28"/>
                </a:cxn>
                <a:cxn ang="0">
                  <a:pos x="6" y="20"/>
                </a:cxn>
                <a:cxn ang="0">
                  <a:pos x="8" y="16"/>
                </a:cxn>
                <a:cxn ang="0">
                  <a:pos x="12" y="8"/>
                </a:cxn>
                <a:cxn ang="0">
                  <a:pos x="18" y="0"/>
                </a:cxn>
                <a:cxn ang="0">
                  <a:pos x="18" y="4"/>
                </a:cxn>
                <a:cxn ang="0">
                  <a:pos x="18" y="2"/>
                </a:cxn>
              </a:cxnLst>
              <a:rect l="0" t="0" r="r" b="b"/>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8" name="Freeform 207"/>
            <p:cNvSpPr>
              <a:spLocks/>
            </p:cNvSpPr>
            <p:nvPr/>
          </p:nvSpPr>
          <p:spPr bwMode="auto">
            <a:xfrm>
              <a:off x="9375966" y="4135966"/>
              <a:ext cx="126558" cy="68185"/>
            </a:xfrm>
            <a:custGeom>
              <a:avLst/>
              <a:gdLst/>
              <a:ahLst/>
              <a:cxnLst>
                <a:cxn ang="0">
                  <a:pos x="36" y="38"/>
                </a:cxn>
                <a:cxn ang="0">
                  <a:pos x="34" y="38"/>
                </a:cxn>
                <a:cxn ang="0">
                  <a:pos x="30" y="38"/>
                </a:cxn>
                <a:cxn ang="0">
                  <a:pos x="22" y="38"/>
                </a:cxn>
                <a:cxn ang="0">
                  <a:pos x="10" y="36"/>
                </a:cxn>
                <a:cxn ang="0">
                  <a:pos x="2" y="32"/>
                </a:cxn>
                <a:cxn ang="0">
                  <a:pos x="0" y="28"/>
                </a:cxn>
                <a:cxn ang="0">
                  <a:pos x="0" y="26"/>
                </a:cxn>
                <a:cxn ang="0">
                  <a:pos x="0" y="24"/>
                </a:cxn>
                <a:cxn ang="0">
                  <a:pos x="2" y="22"/>
                </a:cxn>
                <a:cxn ang="0">
                  <a:pos x="24" y="22"/>
                </a:cxn>
                <a:cxn ang="0">
                  <a:pos x="28" y="24"/>
                </a:cxn>
                <a:cxn ang="0">
                  <a:pos x="30" y="24"/>
                </a:cxn>
                <a:cxn ang="0">
                  <a:pos x="38" y="22"/>
                </a:cxn>
                <a:cxn ang="0">
                  <a:pos x="42" y="18"/>
                </a:cxn>
                <a:cxn ang="0">
                  <a:pos x="46" y="14"/>
                </a:cxn>
                <a:cxn ang="0">
                  <a:pos x="52" y="10"/>
                </a:cxn>
                <a:cxn ang="0">
                  <a:pos x="52" y="4"/>
                </a:cxn>
                <a:cxn ang="0">
                  <a:pos x="52" y="0"/>
                </a:cxn>
                <a:cxn ang="0">
                  <a:pos x="54" y="0"/>
                </a:cxn>
                <a:cxn ang="0">
                  <a:pos x="56" y="2"/>
                </a:cxn>
                <a:cxn ang="0">
                  <a:pos x="60" y="4"/>
                </a:cxn>
                <a:cxn ang="0">
                  <a:pos x="62" y="8"/>
                </a:cxn>
                <a:cxn ang="0">
                  <a:pos x="64" y="10"/>
                </a:cxn>
                <a:cxn ang="0">
                  <a:pos x="62" y="12"/>
                </a:cxn>
                <a:cxn ang="0">
                  <a:pos x="60" y="16"/>
                </a:cxn>
                <a:cxn ang="0">
                  <a:pos x="58" y="18"/>
                </a:cxn>
                <a:cxn ang="0">
                  <a:pos x="58" y="20"/>
                </a:cxn>
                <a:cxn ang="0">
                  <a:pos x="54" y="26"/>
                </a:cxn>
                <a:cxn ang="0">
                  <a:pos x="46" y="32"/>
                </a:cxn>
                <a:cxn ang="0">
                  <a:pos x="40" y="36"/>
                </a:cxn>
                <a:cxn ang="0">
                  <a:pos x="34" y="38"/>
                </a:cxn>
                <a:cxn ang="0">
                  <a:pos x="36" y="38"/>
                </a:cxn>
              </a:cxnLst>
              <a:rect l="0" t="0" r="r" b="b"/>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9" name="Freeform 208"/>
            <p:cNvSpPr>
              <a:spLocks/>
            </p:cNvSpPr>
            <p:nvPr/>
          </p:nvSpPr>
          <p:spPr bwMode="auto">
            <a:xfrm>
              <a:off x="8921039" y="4174929"/>
              <a:ext cx="23943" cy="29222"/>
            </a:xfrm>
            <a:custGeom>
              <a:avLst/>
              <a:gdLst/>
              <a:ahLst/>
              <a:cxnLst>
                <a:cxn ang="0">
                  <a:pos x="12" y="10"/>
                </a:cxn>
                <a:cxn ang="0">
                  <a:pos x="12" y="14"/>
                </a:cxn>
                <a:cxn ang="0">
                  <a:pos x="12" y="16"/>
                </a:cxn>
                <a:cxn ang="0">
                  <a:pos x="6" y="16"/>
                </a:cxn>
                <a:cxn ang="0">
                  <a:pos x="2" y="14"/>
                </a:cxn>
                <a:cxn ang="0">
                  <a:pos x="0" y="10"/>
                </a:cxn>
                <a:cxn ang="0">
                  <a:pos x="2" y="4"/>
                </a:cxn>
                <a:cxn ang="0">
                  <a:pos x="8" y="0"/>
                </a:cxn>
                <a:cxn ang="0">
                  <a:pos x="10" y="6"/>
                </a:cxn>
                <a:cxn ang="0">
                  <a:pos x="10" y="8"/>
                </a:cxn>
                <a:cxn ang="0">
                  <a:pos x="12" y="10"/>
                </a:cxn>
              </a:cxnLst>
              <a:rect l="0" t="0" r="r" b="b"/>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0" name="Freeform 209"/>
            <p:cNvSpPr>
              <a:spLocks/>
            </p:cNvSpPr>
            <p:nvPr/>
          </p:nvSpPr>
          <p:spPr bwMode="auto">
            <a:xfrm>
              <a:off x="8818425" y="4228504"/>
              <a:ext cx="23943" cy="35716"/>
            </a:xfrm>
            <a:custGeom>
              <a:avLst/>
              <a:gdLst/>
              <a:ahLst/>
              <a:cxnLst>
                <a:cxn ang="0">
                  <a:pos x="6" y="2"/>
                </a:cxn>
                <a:cxn ang="0">
                  <a:pos x="8" y="2"/>
                </a:cxn>
                <a:cxn ang="0">
                  <a:pos x="8" y="0"/>
                </a:cxn>
                <a:cxn ang="0">
                  <a:pos x="10" y="2"/>
                </a:cxn>
                <a:cxn ang="0">
                  <a:pos x="12" y="4"/>
                </a:cxn>
                <a:cxn ang="0">
                  <a:pos x="10" y="6"/>
                </a:cxn>
                <a:cxn ang="0">
                  <a:pos x="8" y="12"/>
                </a:cxn>
                <a:cxn ang="0">
                  <a:pos x="0" y="20"/>
                </a:cxn>
                <a:cxn ang="0">
                  <a:pos x="0" y="10"/>
                </a:cxn>
                <a:cxn ang="0">
                  <a:pos x="2" y="6"/>
                </a:cxn>
                <a:cxn ang="0">
                  <a:pos x="4" y="4"/>
                </a:cxn>
                <a:cxn ang="0">
                  <a:pos x="6" y="2"/>
                </a:cxn>
              </a:cxnLst>
              <a:rect l="0" t="0" r="r" b="b"/>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1" name="Freeform 210"/>
            <p:cNvSpPr>
              <a:spLocks/>
            </p:cNvSpPr>
            <p:nvPr/>
          </p:nvSpPr>
          <p:spPr bwMode="auto">
            <a:xfrm>
              <a:off x="8727780" y="4085639"/>
              <a:ext cx="99194" cy="40586"/>
            </a:xfrm>
            <a:custGeom>
              <a:avLst/>
              <a:gdLst/>
              <a:ahLst/>
              <a:cxnLst>
                <a:cxn ang="0">
                  <a:pos x="42" y="22"/>
                </a:cxn>
                <a:cxn ang="0">
                  <a:pos x="40" y="20"/>
                </a:cxn>
                <a:cxn ang="0">
                  <a:pos x="38" y="16"/>
                </a:cxn>
                <a:cxn ang="0">
                  <a:pos x="34" y="14"/>
                </a:cxn>
                <a:cxn ang="0">
                  <a:pos x="30" y="14"/>
                </a:cxn>
                <a:cxn ang="0">
                  <a:pos x="24" y="12"/>
                </a:cxn>
                <a:cxn ang="0">
                  <a:pos x="16" y="12"/>
                </a:cxn>
                <a:cxn ang="0">
                  <a:pos x="10" y="12"/>
                </a:cxn>
                <a:cxn ang="0">
                  <a:pos x="2" y="12"/>
                </a:cxn>
                <a:cxn ang="0">
                  <a:pos x="0" y="10"/>
                </a:cxn>
                <a:cxn ang="0">
                  <a:pos x="8" y="4"/>
                </a:cxn>
                <a:cxn ang="0">
                  <a:pos x="14" y="4"/>
                </a:cxn>
                <a:cxn ang="0">
                  <a:pos x="18" y="2"/>
                </a:cxn>
                <a:cxn ang="0">
                  <a:pos x="24" y="2"/>
                </a:cxn>
                <a:cxn ang="0">
                  <a:pos x="28" y="0"/>
                </a:cxn>
                <a:cxn ang="0">
                  <a:pos x="28" y="2"/>
                </a:cxn>
                <a:cxn ang="0">
                  <a:pos x="30" y="2"/>
                </a:cxn>
                <a:cxn ang="0">
                  <a:pos x="34" y="0"/>
                </a:cxn>
                <a:cxn ang="0">
                  <a:pos x="38" y="2"/>
                </a:cxn>
                <a:cxn ang="0">
                  <a:pos x="44" y="6"/>
                </a:cxn>
                <a:cxn ang="0">
                  <a:pos x="48" y="10"/>
                </a:cxn>
                <a:cxn ang="0">
                  <a:pos x="50" y="16"/>
                </a:cxn>
                <a:cxn ang="0">
                  <a:pos x="48" y="18"/>
                </a:cxn>
                <a:cxn ang="0">
                  <a:pos x="46" y="20"/>
                </a:cxn>
                <a:cxn ang="0">
                  <a:pos x="42" y="22"/>
                </a:cxn>
              </a:cxnLst>
              <a:rect l="0" t="0" r="r" b="b"/>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2" name="Freeform 211"/>
            <p:cNvSpPr>
              <a:spLocks/>
            </p:cNvSpPr>
            <p:nvPr/>
          </p:nvSpPr>
          <p:spPr bwMode="auto">
            <a:xfrm>
              <a:off x="8724360" y="3933037"/>
              <a:ext cx="39336" cy="74679"/>
            </a:xfrm>
            <a:custGeom>
              <a:avLst/>
              <a:gdLst/>
              <a:ahLst/>
              <a:cxnLst>
                <a:cxn ang="0">
                  <a:pos x="2" y="22"/>
                </a:cxn>
                <a:cxn ang="0">
                  <a:pos x="2" y="18"/>
                </a:cxn>
                <a:cxn ang="0">
                  <a:pos x="2" y="14"/>
                </a:cxn>
                <a:cxn ang="0">
                  <a:pos x="0" y="10"/>
                </a:cxn>
                <a:cxn ang="0">
                  <a:pos x="2" y="4"/>
                </a:cxn>
                <a:cxn ang="0">
                  <a:pos x="0" y="0"/>
                </a:cxn>
                <a:cxn ang="0">
                  <a:pos x="4" y="0"/>
                </a:cxn>
                <a:cxn ang="0">
                  <a:pos x="6" y="8"/>
                </a:cxn>
                <a:cxn ang="0">
                  <a:pos x="4" y="16"/>
                </a:cxn>
                <a:cxn ang="0">
                  <a:pos x="8" y="16"/>
                </a:cxn>
                <a:cxn ang="0">
                  <a:pos x="8" y="8"/>
                </a:cxn>
                <a:cxn ang="0">
                  <a:pos x="16" y="8"/>
                </a:cxn>
                <a:cxn ang="0">
                  <a:pos x="16" y="12"/>
                </a:cxn>
                <a:cxn ang="0">
                  <a:pos x="16" y="14"/>
                </a:cxn>
                <a:cxn ang="0">
                  <a:pos x="14" y="16"/>
                </a:cxn>
                <a:cxn ang="0">
                  <a:pos x="12" y="18"/>
                </a:cxn>
                <a:cxn ang="0">
                  <a:pos x="12" y="22"/>
                </a:cxn>
                <a:cxn ang="0">
                  <a:pos x="20" y="32"/>
                </a:cxn>
                <a:cxn ang="0">
                  <a:pos x="16" y="32"/>
                </a:cxn>
                <a:cxn ang="0">
                  <a:pos x="14" y="30"/>
                </a:cxn>
                <a:cxn ang="0">
                  <a:pos x="12" y="28"/>
                </a:cxn>
                <a:cxn ang="0">
                  <a:pos x="8" y="28"/>
                </a:cxn>
                <a:cxn ang="0">
                  <a:pos x="6" y="28"/>
                </a:cxn>
                <a:cxn ang="0">
                  <a:pos x="4" y="30"/>
                </a:cxn>
                <a:cxn ang="0">
                  <a:pos x="4" y="34"/>
                </a:cxn>
                <a:cxn ang="0">
                  <a:pos x="4" y="38"/>
                </a:cxn>
                <a:cxn ang="0">
                  <a:pos x="6" y="42"/>
                </a:cxn>
                <a:cxn ang="0">
                  <a:pos x="2" y="40"/>
                </a:cxn>
                <a:cxn ang="0">
                  <a:pos x="2" y="34"/>
                </a:cxn>
                <a:cxn ang="0">
                  <a:pos x="2" y="22"/>
                </a:cxn>
              </a:cxnLst>
              <a:rect l="0" t="0" r="r" b="b"/>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3" name="Freeform 212"/>
            <p:cNvSpPr>
              <a:spLocks/>
            </p:cNvSpPr>
            <p:nvPr/>
          </p:nvSpPr>
          <p:spPr bwMode="auto">
            <a:xfrm>
              <a:off x="8673052" y="4097003"/>
              <a:ext cx="35915" cy="29222"/>
            </a:xfrm>
            <a:custGeom>
              <a:avLst/>
              <a:gdLst/>
              <a:ahLst/>
              <a:cxnLst>
                <a:cxn ang="0">
                  <a:pos x="16" y="4"/>
                </a:cxn>
                <a:cxn ang="0">
                  <a:pos x="18" y="6"/>
                </a:cxn>
                <a:cxn ang="0">
                  <a:pos x="18" y="10"/>
                </a:cxn>
                <a:cxn ang="0">
                  <a:pos x="18" y="12"/>
                </a:cxn>
                <a:cxn ang="0">
                  <a:pos x="16" y="14"/>
                </a:cxn>
                <a:cxn ang="0">
                  <a:pos x="10" y="16"/>
                </a:cxn>
                <a:cxn ang="0">
                  <a:pos x="2" y="12"/>
                </a:cxn>
                <a:cxn ang="0">
                  <a:pos x="0" y="8"/>
                </a:cxn>
                <a:cxn ang="0">
                  <a:pos x="0" y="4"/>
                </a:cxn>
                <a:cxn ang="0">
                  <a:pos x="10" y="0"/>
                </a:cxn>
                <a:cxn ang="0">
                  <a:pos x="18" y="4"/>
                </a:cxn>
                <a:cxn ang="0">
                  <a:pos x="16" y="4"/>
                </a:cxn>
              </a:cxnLst>
              <a:rect l="0" t="0" r="r" b="b"/>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4" name="Freeform 213"/>
            <p:cNvSpPr>
              <a:spLocks/>
            </p:cNvSpPr>
            <p:nvPr/>
          </p:nvSpPr>
          <p:spPr bwMode="auto">
            <a:xfrm>
              <a:off x="8339553" y="4257726"/>
              <a:ext cx="99194" cy="29222"/>
            </a:xfrm>
            <a:custGeom>
              <a:avLst/>
              <a:gdLst/>
              <a:ahLst/>
              <a:cxnLst>
                <a:cxn ang="0">
                  <a:pos x="50" y="12"/>
                </a:cxn>
                <a:cxn ang="0">
                  <a:pos x="48" y="12"/>
                </a:cxn>
                <a:cxn ang="0">
                  <a:pos x="42" y="12"/>
                </a:cxn>
                <a:cxn ang="0">
                  <a:pos x="38" y="10"/>
                </a:cxn>
                <a:cxn ang="0">
                  <a:pos x="34" y="14"/>
                </a:cxn>
                <a:cxn ang="0">
                  <a:pos x="30" y="16"/>
                </a:cxn>
                <a:cxn ang="0">
                  <a:pos x="20" y="16"/>
                </a:cxn>
                <a:cxn ang="0">
                  <a:pos x="16" y="16"/>
                </a:cxn>
                <a:cxn ang="0">
                  <a:pos x="14" y="14"/>
                </a:cxn>
                <a:cxn ang="0">
                  <a:pos x="12" y="10"/>
                </a:cxn>
                <a:cxn ang="0">
                  <a:pos x="8" y="12"/>
                </a:cxn>
                <a:cxn ang="0">
                  <a:pos x="6" y="14"/>
                </a:cxn>
                <a:cxn ang="0">
                  <a:pos x="2" y="12"/>
                </a:cxn>
                <a:cxn ang="0">
                  <a:pos x="0" y="10"/>
                </a:cxn>
                <a:cxn ang="0">
                  <a:pos x="2" y="6"/>
                </a:cxn>
                <a:cxn ang="0">
                  <a:pos x="6" y="4"/>
                </a:cxn>
                <a:cxn ang="0">
                  <a:pos x="10" y="2"/>
                </a:cxn>
                <a:cxn ang="0">
                  <a:pos x="14" y="2"/>
                </a:cxn>
                <a:cxn ang="0">
                  <a:pos x="14" y="6"/>
                </a:cxn>
                <a:cxn ang="0">
                  <a:pos x="32" y="10"/>
                </a:cxn>
                <a:cxn ang="0">
                  <a:pos x="38" y="10"/>
                </a:cxn>
                <a:cxn ang="0">
                  <a:pos x="34" y="6"/>
                </a:cxn>
                <a:cxn ang="0">
                  <a:pos x="32" y="4"/>
                </a:cxn>
                <a:cxn ang="0">
                  <a:pos x="34" y="2"/>
                </a:cxn>
                <a:cxn ang="0">
                  <a:pos x="38" y="0"/>
                </a:cxn>
                <a:cxn ang="0">
                  <a:pos x="42" y="4"/>
                </a:cxn>
                <a:cxn ang="0">
                  <a:pos x="50" y="8"/>
                </a:cxn>
                <a:cxn ang="0">
                  <a:pos x="50" y="12"/>
                </a:cxn>
              </a:cxnLst>
              <a:rect l="0" t="0" r="r" b="b"/>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5" name="Freeform 214"/>
            <p:cNvSpPr>
              <a:spLocks/>
            </p:cNvSpPr>
            <p:nvPr/>
          </p:nvSpPr>
          <p:spPr bwMode="auto">
            <a:xfrm>
              <a:off x="8532812" y="3671660"/>
              <a:ext cx="150502" cy="139617"/>
            </a:xfrm>
            <a:custGeom>
              <a:avLst/>
              <a:gdLst/>
              <a:ahLst/>
              <a:cxnLst>
                <a:cxn ang="0">
                  <a:pos x="60" y="52"/>
                </a:cxn>
                <a:cxn ang="0">
                  <a:pos x="54" y="58"/>
                </a:cxn>
                <a:cxn ang="0">
                  <a:pos x="58" y="64"/>
                </a:cxn>
                <a:cxn ang="0">
                  <a:pos x="62" y="72"/>
                </a:cxn>
                <a:cxn ang="0">
                  <a:pos x="58" y="78"/>
                </a:cxn>
                <a:cxn ang="0">
                  <a:pos x="52" y="78"/>
                </a:cxn>
                <a:cxn ang="0">
                  <a:pos x="48" y="76"/>
                </a:cxn>
                <a:cxn ang="0">
                  <a:pos x="42" y="74"/>
                </a:cxn>
                <a:cxn ang="0">
                  <a:pos x="34" y="62"/>
                </a:cxn>
                <a:cxn ang="0">
                  <a:pos x="34" y="52"/>
                </a:cxn>
                <a:cxn ang="0">
                  <a:pos x="32" y="44"/>
                </a:cxn>
                <a:cxn ang="0">
                  <a:pos x="24" y="48"/>
                </a:cxn>
                <a:cxn ang="0">
                  <a:pos x="18" y="46"/>
                </a:cxn>
                <a:cxn ang="0">
                  <a:pos x="12" y="44"/>
                </a:cxn>
                <a:cxn ang="0">
                  <a:pos x="8" y="56"/>
                </a:cxn>
                <a:cxn ang="0">
                  <a:pos x="4" y="66"/>
                </a:cxn>
                <a:cxn ang="0">
                  <a:pos x="0" y="66"/>
                </a:cxn>
                <a:cxn ang="0">
                  <a:pos x="2" y="54"/>
                </a:cxn>
                <a:cxn ang="0">
                  <a:pos x="0" y="42"/>
                </a:cxn>
                <a:cxn ang="0">
                  <a:pos x="6" y="34"/>
                </a:cxn>
                <a:cxn ang="0">
                  <a:pos x="14" y="28"/>
                </a:cxn>
                <a:cxn ang="0">
                  <a:pos x="18" y="24"/>
                </a:cxn>
                <a:cxn ang="0">
                  <a:pos x="26" y="24"/>
                </a:cxn>
                <a:cxn ang="0">
                  <a:pos x="30" y="28"/>
                </a:cxn>
                <a:cxn ang="0">
                  <a:pos x="36" y="30"/>
                </a:cxn>
                <a:cxn ang="0">
                  <a:pos x="40" y="24"/>
                </a:cxn>
                <a:cxn ang="0">
                  <a:pos x="44" y="18"/>
                </a:cxn>
                <a:cxn ang="0">
                  <a:pos x="52" y="14"/>
                </a:cxn>
                <a:cxn ang="0">
                  <a:pos x="54" y="0"/>
                </a:cxn>
                <a:cxn ang="0">
                  <a:pos x="62" y="6"/>
                </a:cxn>
                <a:cxn ang="0">
                  <a:pos x="70" y="26"/>
                </a:cxn>
                <a:cxn ang="0">
                  <a:pos x="74" y="52"/>
                </a:cxn>
                <a:cxn ang="0">
                  <a:pos x="70" y="62"/>
                </a:cxn>
                <a:cxn ang="0">
                  <a:pos x="68" y="66"/>
                </a:cxn>
                <a:cxn ang="0">
                  <a:pos x="62" y="52"/>
                </a:cxn>
              </a:cxnLst>
              <a:rect l="0" t="0" r="r" b="b"/>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6" name="Freeform 215"/>
            <p:cNvSpPr>
              <a:spLocks/>
            </p:cNvSpPr>
            <p:nvPr/>
          </p:nvSpPr>
          <p:spPr bwMode="auto">
            <a:xfrm>
              <a:off x="8382311" y="3639188"/>
              <a:ext cx="75251" cy="76303"/>
            </a:xfrm>
            <a:custGeom>
              <a:avLst/>
              <a:gdLst/>
              <a:ahLst/>
              <a:cxnLst>
                <a:cxn ang="0">
                  <a:pos x="4" y="42"/>
                </a:cxn>
                <a:cxn ang="0">
                  <a:pos x="0" y="42"/>
                </a:cxn>
                <a:cxn ang="0">
                  <a:pos x="2" y="38"/>
                </a:cxn>
                <a:cxn ang="0">
                  <a:pos x="6" y="34"/>
                </a:cxn>
                <a:cxn ang="0">
                  <a:pos x="14" y="24"/>
                </a:cxn>
                <a:cxn ang="0">
                  <a:pos x="24" y="16"/>
                </a:cxn>
                <a:cxn ang="0">
                  <a:pos x="30" y="8"/>
                </a:cxn>
                <a:cxn ang="0">
                  <a:pos x="32" y="4"/>
                </a:cxn>
                <a:cxn ang="0">
                  <a:pos x="34" y="0"/>
                </a:cxn>
                <a:cxn ang="0">
                  <a:pos x="34" y="4"/>
                </a:cxn>
                <a:cxn ang="0">
                  <a:pos x="36" y="6"/>
                </a:cxn>
                <a:cxn ang="0">
                  <a:pos x="38" y="10"/>
                </a:cxn>
                <a:cxn ang="0">
                  <a:pos x="36" y="12"/>
                </a:cxn>
                <a:cxn ang="0">
                  <a:pos x="32" y="14"/>
                </a:cxn>
                <a:cxn ang="0">
                  <a:pos x="32" y="16"/>
                </a:cxn>
                <a:cxn ang="0">
                  <a:pos x="30" y="18"/>
                </a:cxn>
                <a:cxn ang="0">
                  <a:pos x="22" y="18"/>
                </a:cxn>
                <a:cxn ang="0">
                  <a:pos x="20" y="28"/>
                </a:cxn>
                <a:cxn ang="0">
                  <a:pos x="14" y="36"/>
                </a:cxn>
                <a:cxn ang="0">
                  <a:pos x="10" y="40"/>
                </a:cxn>
                <a:cxn ang="0">
                  <a:pos x="4" y="42"/>
                </a:cxn>
              </a:cxnLst>
              <a:rect l="0" t="0" r="r" b="b"/>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7" name="Freeform 216"/>
            <p:cNvSpPr>
              <a:spLocks/>
            </p:cNvSpPr>
            <p:nvPr/>
          </p:nvSpPr>
          <p:spPr bwMode="auto">
            <a:xfrm>
              <a:off x="8438748" y="3389178"/>
              <a:ext cx="147081" cy="196439"/>
            </a:xfrm>
            <a:custGeom>
              <a:avLst/>
              <a:gdLst/>
              <a:ahLst/>
              <a:cxnLst>
                <a:cxn ang="0">
                  <a:pos x="8" y="38"/>
                </a:cxn>
                <a:cxn ang="0">
                  <a:pos x="6" y="20"/>
                </a:cxn>
                <a:cxn ang="0">
                  <a:pos x="6" y="4"/>
                </a:cxn>
                <a:cxn ang="0">
                  <a:pos x="10" y="0"/>
                </a:cxn>
                <a:cxn ang="0">
                  <a:pos x="14" y="6"/>
                </a:cxn>
                <a:cxn ang="0">
                  <a:pos x="20" y="10"/>
                </a:cxn>
                <a:cxn ang="0">
                  <a:pos x="24" y="8"/>
                </a:cxn>
                <a:cxn ang="0">
                  <a:pos x="28" y="8"/>
                </a:cxn>
                <a:cxn ang="0">
                  <a:pos x="32" y="18"/>
                </a:cxn>
                <a:cxn ang="0">
                  <a:pos x="36" y="30"/>
                </a:cxn>
                <a:cxn ang="0">
                  <a:pos x="36" y="44"/>
                </a:cxn>
                <a:cxn ang="0">
                  <a:pos x="28" y="54"/>
                </a:cxn>
                <a:cxn ang="0">
                  <a:pos x="28" y="70"/>
                </a:cxn>
                <a:cxn ang="0">
                  <a:pos x="36" y="82"/>
                </a:cxn>
                <a:cxn ang="0">
                  <a:pos x="40" y="84"/>
                </a:cxn>
                <a:cxn ang="0">
                  <a:pos x="46" y="80"/>
                </a:cxn>
                <a:cxn ang="0">
                  <a:pos x="54" y="86"/>
                </a:cxn>
                <a:cxn ang="0">
                  <a:pos x="60" y="92"/>
                </a:cxn>
                <a:cxn ang="0">
                  <a:pos x="64" y="88"/>
                </a:cxn>
                <a:cxn ang="0">
                  <a:pos x="64" y="94"/>
                </a:cxn>
                <a:cxn ang="0">
                  <a:pos x="64" y="98"/>
                </a:cxn>
                <a:cxn ang="0">
                  <a:pos x="68" y="100"/>
                </a:cxn>
                <a:cxn ang="0">
                  <a:pos x="74" y="106"/>
                </a:cxn>
                <a:cxn ang="0">
                  <a:pos x="72" y="110"/>
                </a:cxn>
                <a:cxn ang="0">
                  <a:pos x="68" y="106"/>
                </a:cxn>
                <a:cxn ang="0">
                  <a:pos x="60" y="98"/>
                </a:cxn>
                <a:cxn ang="0">
                  <a:pos x="50" y="90"/>
                </a:cxn>
                <a:cxn ang="0">
                  <a:pos x="48" y="96"/>
                </a:cxn>
                <a:cxn ang="0">
                  <a:pos x="44" y="100"/>
                </a:cxn>
                <a:cxn ang="0">
                  <a:pos x="38" y="90"/>
                </a:cxn>
                <a:cxn ang="0">
                  <a:pos x="30" y="90"/>
                </a:cxn>
                <a:cxn ang="0">
                  <a:pos x="22" y="90"/>
                </a:cxn>
                <a:cxn ang="0">
                  <a:pos x="16" y="84"/>
                </a:cxn>
                <a:cxn ang="0">
                  <a:pos x="20" y="76"/>
                </a:cxn>
                <a:cxn ang="0">
                  <a:pos x="16" y="72"/>
                </a:cxn>
                <a:cxn ang="0">
                  <a:pos x="12" y="74"/>
                </a:cxn>
                <a:cxn ang="0">
                  <a:pos x="2" y="70"/>
                </a:cxn>
                <a:cxn ang="0">
                  <a:pos x="0" y="52"/>
                </a:cxn>
                <a:cxn ang="0">
                  <a:pos x="4" y="46"/>
                </a:cxn>
              </a:cxnLst>
              <a:rect l="0" t="0" r="r" b="b"/>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8" name="Freeform 217"/>
            <p:cNvSpPr>
              <a:spLocks/>
            </p:cNvSpPr>
            <p:nvPr/>
          </p:nvSpPr>
          <p:spPr bwMode="auto">
            <a:xfrm>
              <a:off x="8594382" y="3588864"/>
              <a:ext cx="46177" cy="76303"/>
            </a:xfrm>
            <a:custGeom>
              <a:avLst/>
              <a:gdLst/>
              <a:ahLst/>
              <a:cxnLst>
                <a:cxn ang="0">
                  <a:pos x="22" y="28"/>
                </a:cxn>
                <a:cxn ang="0">
                  <a:pos x="14" y="28"/>
                </a:cxn>
                <a:cxn ang="0">
                  <a:pos x="14" y="36"/>
                </a:cxn>
                <a:cxn ang="0">
                  <a:pos x="18" y="40"/>
                </a:cxn>
                <a:cxn ang="0">
                  <a:pos x="18" y="42"/>
                </a:cxn>
                <a:cxn ang="0">
                  <a:pos x="14" y="42"/>
                </a:cxn>
                <a:cxn ang="0">
                  <a:pos x="12" y="42"/>
                </a:cxn>
                <a:cxn ang="0">
                  <a:pos x="10" y="42"/>
                </a:cxn>
                <a:cxn ang="0">
                  <a:pos x="10" y="38"/>
                </a:cxn>
                <a:cxn ang="0">
                  <a:pos x="12" y="36"/>
                </a:cxn>
                <a:cxn ang="0">
                  <a:pos x="12" y="32"/>
                </a:cxn>
                <a:cxn ang="0">
                  <a:pos x="8" y="32"/>
                </a:cxn>
                <a:cxn ang="0">
                  <a:pos x="6" y="30"/>
                </a:cxn>
                <a:cxn ang="0">
                  <a:pos x="2" y="24"/>
                </a:cxn>
                <a:cxn ang="0">
                  <a:pos x="2" y="22"/>
                </a:cxn>
                <a:cxn ang="0">
                  <a:pos x="10" y="22"/>
                </a:cxn>
                <a:cxn ang="0">
                  <a:pos x="12" y="20"/>
                </a:cxn>
                <a:cxn ang="0">
                  <a:pos x="14" y="18"/>
                </a:cxn>
                <a:cxn ang="0">
                  <a:pos x="12" y="14"/>
                </a:cxn>
                <a:cxn ang="0">
                  <a:pos x="6" y="10"/>
                </a:cxn>
                <a:cxn ang="0">
                  <a:pos x="2" y="6"/>
                </a:cxn>
                <a:cxn ang="0">
                  <a:pos x="0" y="2"/>
                </a:cxn>
                <a:cxn ang="0">
                  <a:pos x="4" y="0"/>
                </a:cxn>
                <a:cxn ang="0">
                  <a:pos x="12" y="0"/>
                </a:cxn>
                <a:cxn ang="0">
                  <a:pos x="16" y="2"/>
                </a:cxn>
                <a:cxn ang="0">
                  <a:pos x="16" y="8"/>
                </a:cxn>
                <a:cxn ang="0">
                  <a:pos x="20" y="8"/>
                </a:cxn>
                <a:cxn ang="0">
                  <a:pos x="20" y="16"/>
                </a:cxn>
                <a:cxn ang="0">
                  <a:pos x="24" y="22"/>
                </a:cxn>
                <a:cxn ang="0">
                  <a:pos x="22" y="28"/>
                </a:cxn>
              </a:cxnLst>
              <a:rect l="0" t="0" r="r" b="b"/>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9" name="Freeform 218"/>
            <p:cNvSpPr>
              <a:spLocks/>
            </p:cNvSpPr>
            <p:nvPr/>
          </p:nvSpPr>
          <p:spPr bwMode="auto">
            <a:xfrm>
              <a:off x="8519131" y="3611592"/>
              <a:ext cx="42756" cy="50327"/>
            </a:xfrm>
            <a:custGeom>
              <a:avLst/>
              <a:gdLst/>
              <a:ahLst/>
              <a:cxnLst>
                <a:cxn ang="0">
                  <a:pos x="10" y="4"/>
                </a:cxn>
                <a:cxn ang="0">
                  <a:pos x="12" y="4"/>
                </a:cxn>
                <a:cxn ang="0">
                  <a:pos x="14" y="4"/>
                </a:cxn>
                <a:cxn ang="0">
                  <a:pos x="20" y="6"/>
                </a:cxn>
                <a:cxn ang="0">
                  <a:pos x="22" y="10"/>
                </a:cxn>
                <a:cxn ang="0">
                  <a:pos x="20" y="16"/>
                </a:cxn>
                <a:cxn ang="0">
                  <a:pos x="14" y="22"/>
                </a:cxn>
                <a:cxn ang="0">
                  <a:pos x="2" y="28"/>
                </a:cxn>
                <a:cxn ang="0">
                  <a:pos x="2" y="14"/>
                </a:cxn>
                <a:cxn ang="0">
                  <a:pos x="0" y="4"/>
                </a:cxn>
                <a:cxn ang="0">
                  <a:pos x="2" y="2"/>
                </a:cxn>
                <a:cxn ang="0">
                  <a:pos x="4" y="0"/>
                </a:cxn>
                <a:cxn ang="0">
                  <a:pos x="8" y="4"/>
                </a:cxn>
                <a:cxn ang="0">
                  <a:pos x="10" y="4"/>
                </a:cxn>
              </a:cxnLst>
              <a:rect l="0" t="0" r="r" b="b"/>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0" name="Freeform 219"/>
            <p:cNvSpPr>
              <a:spLocks/>
            </p:cNvSpPr>
            <p:nvPr/>
          </p:nvSpPr>
          <p:spPr bwMode="auto">
            <a:xfrm>
              <a:off x="8447300" y="3939531"/>
              <a:ext cx="196679" cy="243519"/>
            </a:xfrm>
            <a:custGeom>
              <a:avLst/>
              <a:gdLst/>
              <a:ahLst/>
              <a:cxnLst>
                <a:cxn ang="0">
                  <a:pos x="12" y="28"/>
                </a:cxn>
                <a:cxn ang="0">
                  <a:pos x="18" y="22"/>
                </a:cxn>
                <a:cxn ang="0">
                  <a:pos x="28" y="10"/>
                </a:cxn>
                <a:cxn ang="0">
                  <a:pos x="34" y="6"/>
                </a:cxn>
                <a:cxn ang="0">
                  <a:pos x="38" y="8"/>
                </a:cxn>
                <a:cxn ang="0">
                  <a:pos x="60" y="12"/>
                </a:cxn>
                <a:cxn ang="0">
                  <a:pos x="84" y="12"/>
                </a:cxn>
                <a:cxn ang="0">
                  <a:pos x="90" y="8"/>
                </a:cxn>
                <a:cxn ang="0">
                  <a:pos x="100" y="0"/>
                </a:cxn>
                <a:cxn ang="0">
                  <a:pos x="90" y="16"/>
                </a:cxn>
                <a:cxn ang="0">
                  <a:pos x="82" y="24"/>
                </a:cxn>
                <a:cxn ang="0">
                  <a:pos x="70" y="24"/>
                </a:cxn>
                <a:cxn ang="0">
                  <a:pos x="26" y="22"/>
                </a:cxn>
                <a:cxn ang="0">
                  <a:pos x="22" y="26"/>
                </a:cxn>
                <a:cxn ang="0">
                  <a:pos x="22" y="38"/>
                </a:cxn>
                <a:cxn ang="0">
                  <a:pos x="28" y="52"/>
                </a:cxn>
                <a:cxn ang="0">
                  <a:pos x="34" y="54"/>
                </a:cxn>
                <a:cxn ang="0">
                  <a:pos x="40" y="50"/>
                </a:cxn>
                <a:cxn ang="0">
                  <a:pos x="54" y="44"/>
                </a:cxn>
                <a:cxn ang="0">
                  <a:pos x="68" y="40"/>
                </a:cxn>
                <a:cxn ang="0">
                  <a:pos x="72" y="42"/>
                </a:cxn>
                <a:cxn ang="0">
                  <a:pos x="62" y="48"/>
                </a:cxn>
                <a:cxn ang="0">
                  <a:pos x="50" y="56"/>
                </a:cxn>
                <a:cxn ang="0">
                  <a:pos x="44" y="66"/>
                </a:cxn>
                <a:cxn ang="0">
                  <a:pos x="48" y="76"/>
                </a:cxn>
                <a:cxn ang="0">
                  <a:pos x="54" y="98"/>
                </a:cxn>
                <a:cxn ang="0">
                  <a:pos x="60" y="104"/>
                </a:cxn>
                <a:cxn ang="0">
                  <a:pos x="64" y="106"/>
                </a:cxn>
                <a:cxn ang="0">
                  <a:pos x="54" y="114"/>
                </a:cxn>
                <a:cxn ang="0">
                  <a:pos x="44" y="118"/>
                </a:cxn>
                <a:cxn ang="0">
                  <a:pos x="32" y="88"/>
                </a:cxn>
                <a:cxn ang="0">
                  <a:pos x="32" y="78"/>
                </a:cxn>
                <a:cxn ang="0">
                  <a:pos x="24" y="78"/>
                </a:cxn>
                <a:cxn ang="0">
                  <a:pos x="22" y="120"/>
                </a:cxn>
                <a:cxn ang="0">
                  <a:pos x="18" y="132"/>
                </a:cxn>
                <a:cxn ang="0">
                  <a:pos x="8" y="136"/>
                </a:cxn>
                <a:cxn ang="0">
                  <a:pos x="6" y="130"/>
                </a:cxn>
                <a:cxn ang="0">
                  <a:pos x="6" y="116"/>
                </a:cxn>
                <a:cxn ang="0">
                  <a:pos x="10" y="102"/>
                </a:cxn>
                <a:cxn ang="0">
                  <a:pos x="4" y="94"/>
                </a:cxn>
                <a:cxn ang="0">
                  <a:pos x="0" y="90"/>
                </a:cxn>
                <a:cxn ang="0">
                  <a:pos x="4" y="66"/>
                </a:cxn>
                <a:cxn ang="0">
                  <a:pos x="12" y="44"/>
                </a:cxn>
              </a:cxnLst>
              <a:rect l="0" t="0" r="r" b="b"/>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1" name="Freeform 220"/>
            <p:cNvSpPr>
              <a:spLocks/>
            </p:cNvSpPr>
            <p:nvPr/>
          </p:nvSpPr>
          <p:spPr bwMode="auto">
            <a:xfrm>
              <a:off x="8159978" y="3764194"/>
              <a:ext cx="297583" cy="201309"/>
            </a:xfrm>
            <a:custGeom>
              <a:avLst/>
              <a:gdLst/>
              <a:ahLst/>
              <a:cxnLst>
                <a:cxn ang="0">
                  <a:pos x="68" y="62"/>
                </a:cxn>
                <a:cxn ang="0">
                  <a:pos x="68" y="58"/>
                </a:cxn>
                <a:cxn ang="0">
                  <a:pos x="70" y="56"/>
                </a:cxn>
                <a:cxn ang="0">
                  <a:pos x="74" y="54"/>
                </a:cxn>
                <a:cxn ang="0">
                  <a:pos x="70" y="48"/>
                </a:cxn>
                <a:cxn ang="0">
                  <a:pos x="76" y="42"/>
                </a:cxn>
                <a:cxn ang="0">
                  <a:pos x="86" y="40"/>
                </a:cxn>
                <a:cxn ang="0">
                  <a:pos x="92" y="26"/>
                </a:cxn>
                <a:cxn ang="0">
                  <a:pos x="106" y="4"/>
                </a:cxn>
                <a:cxn ang="0">
                  <a:pos x="114" y="0"/>
                </a:cxn>
                <a:cxn ang="0">
                  <a:pos x="122" y="8"/>
                </a:cxn>
                <a:cxn ang="0">
                  <a:pos x="124" y="20"/>
                </a:cxn>
                <a:cxn ang="0">
                  <a:pos x="138" y="26"/>
                </a:cxn>
                <a:cxn ang="0">
                  <a:pos x="152" y="28"/>
                </a:cxn>
                <a:cxn ang="0">
                  <a:pos x="150" y="34"/>
                </a:cxn>
                <a:cxn ang="0">
                  <a:pos x="140" y="36"/>
                </a:cxn>
                <a:cxn ang="0">
                  <a:pos x="132" y="38"/>
                </a:cxn>
                <a:cxn ang="0">
                  <a:pos x="138" y="44"/>
                </a:cxn>
                <a:cxn ang="0">
                  <a:pos x="132" y="48"/>
                </a:cxn>
                <a:cxn ang="0">
                  <a:pos x="122" y="60"/>
                </a:cxn>
                <a:cxn ang="0">
                  <a:pos x="106" y="56"/>
                </a:cxn>
                <a:cxn ang="0">
                  <a:pos x="94" y="56"/>
                </a:cxn>
                <a:cxn ang="0">
                  <a:pos x="82" y="64"/>
                </a:cxn>
                <a:cxn ang="0">
                  <a:pos x="74" y="82"/>
                </a:cxn>
                <a:cxn ang="0">
                  <a:pos x="70" y="104"/>
                </a:cxn>
                <a:cxn ang="0">
                  <a:pos x="64" y="108"/>
                </a:cxn>
                <a:cxn ang="0">
                  <a:pos x="56" y="104"/>
                </a:cxn>
                <a:cxn ang="0">
                  <a:pos x="48" y="98"/>
                </a:cxn>
                <a:cxn ang="0">
                  <a:pos x="42" y="100"/>
                </a:cxn>
                <a:cxn ang="0">
                  <a:pos x="28" y="108"/>
                </a:cxn>
                <a:cxn ang="0">
                  <a:pos x="20" y="112"/>
                </a:cxn>
                <a:cxn ang="0">
                  <a:pos x="8" y="108"/>
                </a:cxn>
                <a:cxn ang="0">
                  <a:pos x="0" y="104"/>
                </a:cxn>
                <a:cxn ang="0">
                  <a:pos x="0" y="92"/>
                </a:cxn>
                <a:cxn ang="0">
                  <a:pos x="0" y="94"/>
                </a:cxn>
                <a:cxn ang="0">
                  <a:pos x="8" y="100"/>
                </a:cxn>
                <a:cxn ang="0">
                  <a:pos x="20" y="90"/>
                </a:cxn>
                <a:cxn ang="0">
                  <a:pos x="30" y="78"/>
                </a:cxn>
                <a:cxn ang="0">
                  <a:pos x="46" y="72"/>
                </a:cxn>
                <a:cxn ang="0">
                  <a:pos x="54" y="66"/>
                </a:cxn>
                <a:cxn ang="0">
                  <a:pos x="58" y="58"/>
                </a:cxn>
              </a:cxnLst>
              <a:rect l="0" t="0" r="r" b="b"/>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2" name="Freeform 221"/>
            <p:cNvSpPr>
              <a:spLocks/>
            </p:cNvSpPr>
            <p:nvPr/>
          </p:nvSpPr>
          <p:spPr bwMode="auto">
            <a:xfrm>
              <a:off x="8274565" y="3850238"/>
              <a:ext cx="29075" cy="25975"/>
            </a:xfrm>
            <a:custGeom>
              <a:avLst/>
              <a:gdLst/>
              <a:ahLst/>
              <a:cxnLst>
                <a:cxn ang="0">
                  <a:pos x="12" y="0"/>
                </a:cxn>
                <a:cxn ang="0">
                  <a:pos x="12" y="4"/>
                </a:cxn>
                <a:cxn ang="0">
                  <a:pos x="16" y="6"/>
                </a:cxn>
                <a:cxn ang="0">
                  <a:pos x="16" y="10"/>
                </a:cxn>
                <a:cxn ang="0">
                  <a:pos x="12" y="8"/>
                </a:cxn>
                <a:cxn ang="0">
                  <a:pos x="10" y="6"/>
                </a:cxn>
                <a:cxn ang="0">
                  <a:pos x="10" y="10"/>
                </a:cxn>
                <a:cxn ang="0">
                  <a:pos x="12" y="12"/>
                </a:cxn>
                <a:cxn ang="0">
                  <a:pos x="10" y="14"/>
                </a:cxn>
                <a:cxn ang="0">
                  <a:pos x="0" y="10"/>
                </a:cxn>
                <a:cxn ang="0">
                  <a:pos x="10" y="0"/>
                </a:cxn>
                <a:cxn ang="0">
                  <a:pos x="12" y="0"/>
                </a:cxn>
              </a:cxnLst>
              <a:rect l="0" t="0" r="r" b="b"/>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3" name="Freeform 222"/>
            <p:cNvSpPr>
              <a:spLocks/>
            </p:cNvSpPr>
            <p:nvPr/>
          </p:nvSpPr>
          <p:spPr bwMode="auto">
            <a:xfrm>
              <a:off x="8823554" y="4007716"/>
              <a:ext cx="316396" cy="292223"/>
            </a:xfrm>
            <a:custGeom>
              <a:avLst/>
              <a:gdLst/>
              <a:ahLst/>
              <a:cxnLst>
                <a:cxn ang="0">
                  <a:pos x="160" y="114"/>
                </a:cxn>
                <a:cxn ang="0">
                  <a:pos x="156" y="122"/>
                </a:cxn>
                <a:cxn ang="0">
                  <a:pos x="160" y="164"/>
                </a:cxn>
                <a:cxn ang="0">
                  <a:pos x="148" y="158"/>
                </a:cxn>
                <a:cxn ang="0">
                  <a:pos x="144" y="144"/>
                </a:cxn>
                <a:cxn ang="0">
                  <a:pos x="120" y="148"/>
                </a:cxn>
                <a:cxn ang="0">
                  <a:pos x="104" y="148"/>
                </a:cxn>
                <a:cxn ang="0">
                  <a:pos x="102" y="144"/>
                </a:cxn>
                <a:cxn ang="0">
                  <a:pos x="110" y="134"/>
                </a:cxn>
                <a:cxn ang="0">
                  <a:pos x="120" y="126"/>
                </a:cxn>
                <a:cxn ang="0">
                  <a:pos x="118" y="112"/>
                </a:cxn>
                <a:cxn ang="0">
                  <a:pos x="116" y="100"/>
                </a:cxn>
                <a:cxn ang="0">
                  <a:pos x="104" y="90"/>
                </a:cxn>
                <a:cxn ang="0">
                  <a:pos x="74" y="80"/>
                </a:cxn>
                <a:cxn ang="0">
                  <a:pos x="62" y="70"/>
                </a:cxn>
                <a:cxn ang="0">
                  <a:pos x="54" y="66"/>
                </a:cxn>
                <a:cxn ang="0">
                  <a:pos x="46" y="60"/>
                </a:cxn>
                <a:cxn ang="0">
                  <a:pos x="42" y="66"/>
                </a:cxn>
                <a:cxn ang="0">
                  <a:pos x="34" y="72"/>
                </a:cxn>
                <a:cxn ang="0">
                  <a:pos x="32" y="66"/>
                </a:cxn>
                <a:cxn ang="0">
                  <a:pos x="26" y="54"/>
                </a:cxn>
                <a:cxn ang="0">
                  <a:pos x="20" y="48"/>
                </a:cxn>
                <a:cxn ang="0">
                  <a:pos x="20" y="42"/>
                </a:cxn>
                <a:cxn ang="0">
                  <a:pos x="28" y="42"/>
                </a:cxn>
                <a:cxn ang="0">
                  <a:pos x="34" y="42"/>
                </a:cxn>
                <a:cxn ang="0">
                  <a:pos x="46" y="40"/>
                </a:cxn>
                <a:cxn ang="0">
                  <a:pos x="54" y="36"/>
                </a:cxn>
                <a:cxn ang="0">
                  <a:pos x="40" y="36"/>
                </a:cxn>
                <a:cxn ang="0">
                  <a:pos x="26" y="38"/>
                </a:cxn>
                <a:cxn ang="0">
                  <a:pos x="18" y="32"/>
                </a:cxn>
                <a:cxn ang="0">
                  <a:pos x="16" y="28"/>
                </a:cxn>
                <a:cxn ang="0">
                  <a:pos x="6" y="22"/>
                </a:cxn>
                <a:cxn ang="0">
                  <a:pos x="0" y="12"/>
                </a:cxn>
                <a:cxn ang="0">
                  <a:pos x="14" y="4"/>
                </a:cxn>
                <a:cxn ang="0">
                  <a:pos x="30" y="0"/>
                </a:cxn>
                <a:cxn ang="0">
                  <a:pos x="36" y="2"/>
                </a:cxn>
                <a:cxn ang="0">
                  <a:pos x="50" y="4"/>
                </a:cxn>
                <a:cxn ang="0">
                  <a:pos x="56" y="16"/>
                </a:cxn>
                <a:cxn ang="0">
                  <a:pos x="58" y="38"/>
                </a:cxn>
                <a:cxn ang="0">
                  <a:pos x="62" y="40"/>
                </a:cxn>
                <a:cxn ang="0">
                  <a:pos x="66" y="54"/>
                </a:cxn>
                <a:cxn ang="0">
                  <a:pos x="72" y="54"/>
                </a:cxn>
                <a:cxn ang="0">
                  <a:pos x="78" y="48"/>
                </a:cxn>
                <a:cxn ang="0">
                  <a:pos x="88" y="38"/>
                </a:cxn>
                <a:cxn ang="0">
                  <a:pos x="100" y="28"/>
                </a:cxn>
                <a:cxn ang="0">
                  <a:pos x="108" y="20"/>
                </a:cxn>
                <a:cxn ang="0">
                  <a:pos x="116" y="20"/>
                </a:cxn>
                <a:cxn ang="0">
                  <a:pos x="128" y="26"/>
                </a:cxn>
                <a:cxn ang="0">
                  <a:pos x="142" y="34"/>
                </a:cxn>
                <a:cxn ang="0">
                  <a:pos x="160" y="38"/>
                </a:cxn>
              </a:cxnLst>
              <a:rect l="0" t="0" r="r" b="b"/>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4" name="Freeform 223"/>
            <p:cNvSpPr>
              <a:spLocks/>
            </p:cNvSpPr>
            <p:nvPr/>
          </p:nvSpPr>
          <p:spPr bwMode="auto">
            <a:xfrm>
              <a:off x="8435329" y="4299938"/>
              <a:ext cx="47887" cy="25975"/>
            </a:xfrm>
            <a:custGeom>
              <a:avLst/>
              <a:gdLst/>
              <a:ahLst/>
              <a:cxnLst>
                <a:cxn ang="0">
                  <a:pos x="16" y="12"/>
                </a:cxn>
                <a:cxn ang="0">
                  <a:pos x="8" y="8"/>
                </a:cxn>
                <a:cxn ang="0">
                  <a:pos x="0" y="2"/>
                </a:cxn>
                <a:cxn ang="0">
                  <a:pos x="4" y="0"/>
                </a:cxn>
                <a:cxn ang="0">
                  <a:pos x="10" y="0"/>
                </a:cxn>
                <a:cxn ang="0">
                  <a:pos x="12" y="0"/>
                </a:cxn>
                <a:cxn ang="0">
                  <a:pos x="16" y="0"/>
                </a:cxn>
                <a:cxn ang="0">
                  <a:pos x="18" y="4"/>
                </a:cxn>
                <a:cxn ang="0">
                  <a:pos x="22" y="4"/>
                </a:cxn>
                <a:cxn ang="0">
                  <a:pos x="24" y="10"/>
                </a:cxn>
                <a:cxn ang="0">
                  <a:pos x="22" y="12"/>
                </a:cxn>
                <a:cxn ang="0">
                  <a:pos x="20" y="14"/>
                </a:cxn>
                <a:cxn ang="0">
                  <a:pos x="18" y="14"/>
                </a:cxn>
                <a:cxn ang="0">
                  <a:pos x="16" y="12"/>
                </a:cxn>
              </a:cxnLst>
              <a:rect l="0" t="0" r="r" b="b"/>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5" name="Freeform 224"/>
            <p:cNvSpPr>
              <a:spLocks/>
            </p:cNvSpPr>
            <p:nvPr/>
          </p:nvSpPr>
          <p:spPr bwMode="auto">
            <a:xfrm>
              <a:off x="8738044" y="5161992"/>
              <a:ext cx="46177" cy="12988"/>
            </a:xfrm>
            <a:custGeom>
              <a:avLst/>
              <a:gdLst/>
              <a:ahLst/>
              <a:cxnLst>
                <a:cxn ang="0">
                  <a:pos x="8" y="2"/>
                </a:cxn>
                <a:cxn ang="0">
                  <a:pos x="4" y="2"/>
                </a:cxn>
                <a:cxn ang="0">
                  <a:pos x="2" y="4"/>
                </a:cxn>
                <a:cxn ang="0">
                  <a:pos x="0" y="6"/>
                </a:cxn>
                <a:cxn ang="0">
                  <a:pos x="4" y="8"/>
                </a:cxn>
                <a:cxn ang="0">
                  <a:pos x="8" y="8"/>
                </a:cxn>
                <a:cxn ang="0">
                  <a:pos x="12" y="8"/>
                </a:cxn>
                <a:cxn ang="0">
                  <a:pos x="16" y="6"/>
                </a:cxn>
                <a:cxn ang="0">
                  <a:pos x="22" y="2"/>
                </a:cxn>
                <a:cxn ang="0">
                  <a:pos x="20" y="0"/>
                </a:cxn>
                <a:cxn ang="0">
                  <a:pos x="16" y="0"/>
                </a:cxn>
                <a:cxn ang="0">
                  <a:pos x="8" y="2"/>
                </a:cxn>
              </a:cxnLst>
              <a:rect l="0" t="0" r="r" b="b"/>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6" name="Freeform 225"/>
            <p:cNvSpPr>
              <a:spLocks/>
            </p:cNvSpPr>
            <p:nvPr/>
          </p:nvSpPr>
          <p:spPr bwMode="auto">
            <a:xfrm>
              <a:off x="9470030" y="4090511"/>
              <a:ext cx="58148" cy="63315"/>
            </a:xfrm>
            <a:custGeom>
              <a:avLst/>
              <a:gdLst/>
              <a:ahLst/>
              <a:cxnLst>
                <a:cxn ang="0">
                  <a:pos x="30" y="26"/>
                </a:cxn>
                <a:cxn ang="0">
                  <a:pos x="30" y="36"/>
                </a:cxn>
                <a:cxn ang="0">
                  <a:pos x="26" y="36"/>
                </a:cxn>
                <a:cxn ang="0">
                  <a:pos x="22" y="32"/>
                </a:cxn>
                <a:cxn ang="0">
                  <a:pos x="20" y="26"/>
                </a:cxn>
                <a:cxn ang="0">
                  <a:pos x="18" y="18"/>
                </a:cxn>
                <a:cxn ang="0">
                  <a:pos x="14" y="14"/>
                </a:cxn>
                <a:cxn ang="0">
                  <a:pos x="6" y="8"/>
                </a:cxn>
                <a:cxn ang="0">
                  <a:pos x="0" y="6"/>
                </a:cxn>
                <a:cxn ang="0">
                  <a:pos x="0" y="0"/>
                </a:cxn>
                <a:cxn ang="0">
                  <a:pos x="14" y="12"/>
                </a:cxn>
                <a:cxn ang="0">
                  <a:pos x="30" y="26"/>
                </a:cxn>
              </a:cxnLst>
              <a:rect l="0" t="0" r="r" b="b"/>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7" name="Freeform 226"/>
            <p:cNvSpPr>
              <a:spLocks/>
            </p:cNvSpPr>
            <p:nvPr/>
          </p:nvSpPr>
          <p:spPr bwMode="auto">
            <a:xfrm>
              <a:off x="8972347" y="4014207"/>
              <a:ext cx="23943" cy="22728"/>
            </a:xfrm>
            <a:custGeom>
              <a:avLst/>
              <a:gdLst/>
              <a:ahLst/>
              <a:cxnLst>
                <a:cxn ang="0">
                  <a:pos x="12" y="12"/>
                </a:cxn>
                <a:cxn ang="0">
                  <a:pos x="10" y="12"/>
                </a:cxn>
                <a:cxn ang="0">
                  <a:pos x="6" y="12"/>
                </a:cxn>
                <a:cxn ang="0">
                  <a:pos x="4" y="8"/>
                </a:cxn>
                <a:cxn ang="0">
                  <a:pos x="0" y="4"/>
                </a:cxn>
                <a:cxn ang="0">
                  <a:pos x="0" y="0"/>
                </a:cxn>
                <a:cxn ang="0">
                  <a:pos x="4" y="2"/>
                </a:cxn>
                <a:cxn ang="0">
                  <a:pos x="8" y="4"/>
                </a:cxn>
                <a:cxn ang="0">
                  <a:pos x="12" y="12"/>
                </a:cxn>
              </a:cxnLst>
              <a:rect l="0" t="0" r="r" b="b"/>
              <a:pathLst>
                <a:path w="12" h="12">
                  <a:moveTo>
                    <a:pt x="12" y="12"/>
                  </a:moveTo>
                  <a:lnTo>
                    <a:pt x="10" y="12"/>
                  </a:lnTo>
                  <a:lnTo>
                    <a:pt x="6" y="12"/>
                  </a:lnTo>
                  <a:lnTo>
                    <a:pt x="4" y="8"/>
                  </a:lnTo>
                  <a:lnTo>
                    <a:pt x="0" y="4"/>
                  </a:lnTo>
                  <a:lnTo>
                    <a:pt x="0" y="0"/>
                  </a:lnTo>
                  <a:lnTo>
                    <a:pt x="4" y="2"/>
                  </a:lnTo>
                  <a:lnTo>
                    <a:pt x="8" y="4"/>
                  </a:lnTo>
                  <a:lnTo>
                    <a:pt x="12" y="12"/>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8" name="Freeform 227"/>
            <p:cNvSpPr>
              <a:spLocks/>
            </p:cNvSpPr>
            <p:nvPr/>
          </p:nvSpPr>
          <p:spPr bwMode="auto">
            <a:xfrm>
              <a:off x="8975767" y="4054793"/>
              <a:ext cx="27364" cy="6494"/>
            </a:xfrm>
            <a:custGeom>
              <a:avLst/>
              <a:gdLst/>
              <a:ahLst/>
              <a:cxnLst>
                <a:cxn ang="0">
                  <a:pos x="14" y="0"/>
                </a:cxn>
                <a:cxn ang="0">
                  <a:pos x="14" y="4"/>
                </a:cxn>
                <a:cxn ang="0">
                  <a:pos x="0" y="2"/>
                </a:cxn>
                <a:cxn ang="0">
                  <a:pos x="0" y="0"/>
                </a:cxn>
                <a:cxn ang="0">
                  <a:pos x="14" y="0"/>
                </a:cxn>
              </a:cxnLst>
              <a:rect l="0" t="0" r="r" b="b"/>
              <a:pathLst>
                <a:path w="14" h="4">
                  <a:moveTo>
                    <a:pt x="14" y="0"/>
                  </a:moveTo>
                  <a:lnTo>
                    <a:pt x="14" y="4"/>
                  </a:lnTo>
                  <a:lnTo>
                    <a:pt x="0" y="2"/>
                  </a:lnTo>
                  <a:lnTo>
                    <a:pt x="0" y="0"/>
                  </a:lnTo>
                  <a:lnTo>
                    <a:pt x="14"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29" name="Freeform 228"/>
            <p:cNvSpPr>
              <a:spLocks/>
            </p:cNvSpPr>
            <p:nvPr/>
          </p:nvSpPr>
          <p:spPr bwMode="auto">
            <a:xfrm>
              <a:off x="8914198" y="4204155"/>
              <a:ext cx="18813" cy="21105"/>
            </a:xfrm>
            <a:custGeom>
              <a:avLst/>
              <a:gdLst/>
              <a:ahLst/>
              <a:cxnLst>
                <a:cxn ang="0">
                  <a:pos x="10" y="6"/>
                </a:cxn>
                <a:cxn ang="0">
                  <a:pos x="8" y="10"/>
                </a:cxn>
                <a:cxn ang="0">
                  <a:pos x="4" y="12"/>
                </a:cxn>
                <a:cxn ang="0">
                  <a:pos x="2" y="12"/>
                </a:cxn>
                <a:cxn ang="0">
                  <a:pos x="0" y="10"/>
                </a:cxn>
                <a:cxn ang="0">
                  <a:pos x="0" y="6"/>
                </a:cxn>
                <a:cxn ang="0">
                  <a:pos x="2" y="0"/>
                </a:cxn>
                <a:cxn ang="0">
                  <a:pos x="10" y="6"/>
                </a:cxn>
              </a:cxnLst>
              <a:rect l="0" t="0" r="r" b="b"/>
              <a:pathLst>
                <a:path w="10" h="12">
                  <a:moveTo>
                    <a:pt x="10" y="6"/>
                  </a:moveTo>
                  <a:lnTo>
                    <a:pt x="8" y="10"/>
                  </a:lnTo>
                  <a:lnTo>
                    <a:pt x="4" y="12"/>
                  </a:lnTo>
                  <a:lnTo>
                    <a:pt x="2" y="12"/>
                  </a:lnTo>
                  <a:lnTo>
                    <a:pt x="0" y="10"/>
                  </a:lnTo>
                  <a:lnTo>
                    <a:pt x="0" y="6"/>
                  </a:lnTo>
                  <a:lnTo>
                    <a:pt x="2" y="0"/>
                  </a:lnTo>
                  <a:lnTo>
                    <a:pt x="10"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0" name="Freeform 229"/>
            <p:cNvSpPr>
              <a:spLocks/>
            </p:cNvSpPr>
            <p:nvPr/>
          </p:nvSpPr>
          <p:spPr bwMode="auto">
            <a:xfrm>
              <a:off x="8806454" y="3996349"/>
              <a:ext cx="32495" cy="11364"/>
            </a:xfrm>
            <a:custGeom>
              <a:avLst/>
              <a:gdLst/>
              <a:ahLst/>
              <a:cxnLst>
                <a:cxn ang="0">
                  <a:pos x="16" y="6"/>
                </a:cxn>
                <a:cxn ang="0">
                  <a:pos x="8" y="6"/>
                </a:cxn>
                <a:cxn ang="0">
                  <a:pos x="4" y="6"/>
                </a:cxn>
                <a:cxn ang="0">
                  <a:pos x="0" y="6"/>
                </a:cxn>
                <a:cxn ang="0">
                  <a:pos x="4" y="2"/>
                </a:cxn>
                <a:cxn ang="0">
                  <a:pos x="8" y="0"/>
                </a:cxn>
                <a:cxn ang="0">
                  <a:pos x="12" y="0"/>
                </a:cxn>
                <a:cxn ang="0">
                  <a:pos x="14" y="2"/>
                </a:cxn>
                <a:cxn ang="0">
                  <a:pos x="16" y="6"/>
                </a:cxn>
              </a:cxnLst>
              <a:rect l="0" t="0" r="r" b="b"/>
              <a:pathLst>
                <a:path w="16" h="6">
                  <a:moveTo>
                    <a:pt x="16" y="6"/>
                  </a:moveTo>
                  <a:lnTo>
                    <a:pt x="8" y="6"/>
                  </a:lnTo>
                  <a:lnTo>
                    <a:pt x="4" y="6"/>
                  </a:lnTo>
                  <a:lnTo>
                    <a:pt x="0" y="6"/>
                  </a:lnTo>
                  <a:lnTo>
                    <a:pt x="4" y="2"/>
                  </a:lnTo>
                  <a:lnTo>
                    <a:pt x="8" y="0"/>
                  </a:lnTo>
                  <a:lnTo>
                    <a:pt x="12" y="0"/>
                  </a:lnTo>
                  <a:lnTo>
                    <a:pt x="14" y="2"/>
                  </a:lnTo>
                  <a:lnTo>
                    <a:pt x="16"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1" name="Freeform 230"/>
            <p:cNvSpPr>
              <a:spLocks/>
            </p:cNvSpPr>
            <p:nvPr/>
          </p:nvSpPr>
          <p:spPr bwMode="auto">
            <a:xfrm>
              <a:off x="8620035" y="4058040"/>
              <a:ext cx="20523" cy="6494"/>
            </a:xfrm>
            <a:custGeom>
              <a:avLst/>
              <a:gdLst/>
              <a:ahLst/>
              <a:cxnLst>
                <a:cxn ang="0">
                  <a:pos x="10" y="0"/>
                </a:cxn>
                <a:cxn ang="0">
                  <a:pos x="8" y="2"/>
                </a:cxn>
                <a:cxn ang="0">
                  <a:pos x="4" y="4"/>
                </a:cxn>
                <a:cxn ang="0">
                  <a:pos x="2" y="2"/>
                </a:cxn>
                <a:cxn ang="0">
                  <a:pos x="0" y="0"/>
                </a:cxn>
                <a:cxn ang="0">
                  <a:pos x="6" y="0"/>
                </a:cxn>
                <a:cxn ang="0">
                  <a:pos x="10" y="0"/>
                </a:cxn>
              </a:cxnLst>
              <a:rect l="0" t="0" r="r" b="b"/>
              <a:pathLst>
                <a:path w="10" h="4">
                  <a:moveTo>
                    <a:pt x="10" y="0"/>
                  </a:moveTo>
                  <a:lnTo>
                    <a:pt x="8" y="2"/>
                  </a:lnTo>
                  <a:lnTo>
                    <a:pt x="4" y="4"/>
                  </a:lnTo>
                  <a:lnTo>
                    <a:pt x="2" y="2"/>
                  </a:lnTo>
                  <a:lnTo>
                    <a:pt x="0" y="0"/>
                  </a:lnTo>
                  <a:lnTo>
                    <a:pt x="6" y="0"/>
                  </a:lnTo>
                  <a:lnTo>
                    <a:pt x="10"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2" name="Freeform 231"/>
            <p:cNvSpPr>
              <a:spLocks/>
            </p:cNvSpPr>
            <p:nvPr/>
          </p:nvSpPr>
          <p:spPr bwMode="auto">
            <a:xfrm>
              <a:off x="8546494" y="3644058"/>
              <a:ext cx="34205" cy="60068"/>
            </a:xfrm>
            <a:custGeom>
              <a:avLst/>
              <a:gdLst/>
              <a:ahLst/>
              <a:cxnLst>
                <a:cxn ang="0">
                  <a:pos x="18" y="6"/>
                </a:cxn>
                <a:cxn ang="0">
                  <a:pos x="16" y="12"/>
                </a:cxn>
                <a:cxn ang="0">
                  <a:pos x="14" y="14"/>
                </a:cxn>
                <a:cxn ang="0">
                  <a:pos x="12" y="18"/>
                </a:cxn>
                <a:cxn ang="0">
                  <a:pos x="12" y="24"/>
                </a:cxn>
                <a:cxn ang="0">
                  <a:pos x="12" y="26"/>
                </a:cxn>
                <a:cxn ang="0">
                  <a:pos x="12" y="28"/>
                </a:cxn>
                <a:cxn ang="0">
                  <a:pos x="14" y="32"/>
                </a:cxn>
                <a:cxn ang="0">
                  <a:pos x="14" y="34"/>
                </a:cxn>
                <a:cxn ang="0">
                  <a:pos x="10" y="34"/>
                </a:cxn>
                <a:cxn ang="0">
                  <a:pos x="6" y="28"/>
                </a:cxn>
                <a:cxn ang="0">
                  <a:pos x="2" y="24"/>
                </a:cxn>
                <a:cxn ang="0">
                  <a:pos x="0" y="18"/>
                </a:cxn>
                <a:cxn ang="0">
                  <a:pos x="2" y="16"/>
                </a:cxn>
                <a:cxn ang="0">
                  <a:pos x="6" y="16"/>
                </a:cxn>
                <a:cxn ang="0">
                  <a:pos x="6" y="8"/>
                </a:cxn>
                <a:cxn ang="0">
                  <a:pos x="8" y="2"/>
                </a:cxn>
                <a:cxn ang="0">
                  <a:pos x="10" y="0"/>
                </a:cxn>
                <a:cxn ang="0">
                  <a:pos x="12" y="0"/>
                </a:cxn>
                <a:cxn ang="0">
                  <a:pos x="16" y="2"/>
                </a:cxn>
                <a:cxn ang="0">
                  <a:pos x="18" y="4"/>
                </a:cxn>
                <a:cxn ang="0">
                  <a:pos x="18" y="6"/>
                </a:cxn>
              </a:cxnLst>
              <a:rect l="0" t="0" r="r" b="b"/>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3" name="Freeform 232"/>
            <p:cNvSpPr>
              <a:spLocks/>
            </p:cNvSpPr>
            <p:nvPr/>
          </p:nvSpPr>
          <p:spPr bwMode="auto">
            <a:xfrm>
              <a:off x="8585831" y="3668410"/>
              <a:ext cx="27364" cy="21105"/>
            </a:xfrm>
            <a:custGeom>
              <a:avLst/>
              <a:gdLst/>
              <a:ahLst/>
              <a:cxnLst>
                <a:cxn ang="0">
                  <a:pos x="14" y="0"/>
                </a:cxn>
                <a:cxn ang="0">
                  <a:pos x="12" y="4"/>
                </a:cxn>
                <a:cxn ang="0">
                  <a:pos x="10" y="8"/>
                </a:cxn>
                <a:cxn ang="0">
                  <a:pos x="8" y="10"/>
                </a:cxn>
                <a:cxn ang="0">
                  <a:pos x="4" y="12"/>
                </a:cxn>
                <a:cxn ang="0">
                  <a:pos x="2" y="10"/>
                </a:cxn>
                <a:cxn ang="0">
                  <a:pos x="0" y="8"/>
                </a:cxn>
                <a:cxn ang="0">
                  <a:pos x="2" y="4"/>
                </a:cxn>
                <a:cxn ang="0">
                  <a:pos x="6" y="0"/>
                </a:cxn>
                <a:cxn ang="0">
                  <a:pos x="10" y="0"/>
                </a:cxn>
                <a:cxn ang="0">
                  <a:pos x="14" y="0"/>
                </a:cxn>
              </a:cxnLst>
              <a:rect l="0" t="0" r="r" b="b"/>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4" name="Freeform 233"/>
            <p:cNvSpPr>
              <a:spLocks/>
            </p:cNvSpPr>
            <p:nvPr/>
          </p:nvSpPr>
          <p:spPr bwMode="auto">
            <a:xfrm>
              <a:off x="8561887" y="3588861"/>
              <a:ext cx="23943" cy="29222"/>
            </a:xfrm>
            <a:custGeom>
              <a:avLst/>
              <a:gdLst/>
              <a:ahLst/>
              <a:cxnLst>
                <a:cxn ang="0">
                  <a:pos x="0" y="8"/>
                </a:cxn>
                <a:cxn ang="0">
                  <a:pos x="0" y="0"/>
                </a:cxn>
                <a:cxn ang="0">
                  <a:pos x="2" y="0"/>
                </a:cxn>
                <a:cxn ang="0">
                  <a:pos x="6" y="4"/>
                </a:cxn>
                <a:cxn ang="0">
                  <a:pos x="8" y="6"/>
                </a:cxn>
                <a:cxn ang="0">
                  <a:pos x="12" y="10"/>
                </a:cxn>
                <a:cxn ang="0">
                  <a:pos x="12" y="14"/>
                </a:cxn>
                <a:cxn ang="0">
                  <a:pos x="12" y="16"/>
                </a:cxn>
                <a:cxn ang="0">
                  <a:pos x="10" y="14"/>
                </a:cxn>
                <a:cxn ang="0">
                  <a:pos x="6" y="8"/>
                </a:cxn>
                <a:cxn ang="0">
                  <a:pos x="0" y="8"/>
                </a:cxn>
              </a:cxnLst>
              <a:rect l="0" t="0" r="r" b="b"/>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5" name="Freeform 234"/>
            <p:cNvSpPr>
              <a:spLocks/>
            </p:cNvSpPr>
            <p:nvPr/>
          </p:nvSpPr>
          <p:spPr bwMode="auto">
            <a:xfrm>
              <a:off x="8467822" y="3561262"/>
              <a:ext cx="39336" cy="35716"/>
            </a:xfrm>
            <a:custGeom>
              <a:avLst/>
              <a:gdLst/>
              <a:ahLst/>
              <a:cxnLst>
                <a:cxn ang="0">
                  <a:pos x="16" y="20"/>
                </a:cxn>
                <a:cxn ang="0">
                  <a:pos x="12" y="16"/>
                </a:cxn>
                <a:cxn ang="0">
                  <a:pos x="6" y="10"/>
                </a:cxn>
                <a:cxn ang="0">
                  <a:pos x="0" y="0"/>
                </a:cxn>
                <a:cxn ang="0">
                  <a:pos x="6" y="0"/>
                </a:cxn>
                <a:cxn ang="0">
                  <a:pos x="14" y="4"/>
                </a:cxn>
                <a:cxn ang="0">
                  <a:pos x="18" y="4"/>
                </a:cxn>
                <a:cxn ang="0">
                  <a:pos x="20" y="8"/>
                </a:cxn>
                <a:cxn ang="0">
                  <a:pos x="20" y="12"/>
                </a:cxn>
                <a:cxn ang="0">
                  <a:pos x="20" y="16"/>
                </a:cxn>
                <a:cxn ang="0">
                  <a:pos x="18" y="20"/>
                </a:cxn>
                <a:cxn ang="0">
                  <a:pos x="16" y="20"/>
                </a:cxn>
              </a:cxnLst>
              <a:rect l="0" t="0" r="r" b="b"/>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w="6350" cmpd="sng">
              <a:solidFill>
                <a:schemeClr val="bg1">
                  <a:lumMod val="85000"/>
                </a:schemeClr>
              </a:solidFill>
              <a:prstDash val="solid"/>
              <a:round/>
              <a:headEnd/>
              <a:tailEnd/>
            </a:ln>
          </p:spPr>
          <p: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6" name="Freeform 235"/>
            <p:cNvSpPr>
              <a:spLocks/>
            </p:cNvSpPr>
            <p:nvPr/>
          </p:nvSpPr>
          <p:spPr bwMode="auto">
            <a:xfrm>
              <a:off x="2952267" y="3819392"/>
              <a:ext cx="106035" cy="123383"/>
            </a:xfrm>
            <a:custGeom>
              <a:avLst/>
              <a:gdLst/>
              <a:ahLst/>
              <a:cxnLst>
                <a:cxn ang="0">
                  <a:pos x="0" y="64"/>
                </a:cxn>
                <a:cxn ang="0">
                  <a:pos x="7" y="46"/>
                </a:cxn>
                <a:cxn ang="0">
                  <a:pos x="6" y="33"/>
                </a:cxn>
                <a:cxn ang="0">
                  <a:pos x="0" y="24"/>
                </a:cxn>
                <a:cxn ang="0">
                  <a:pos x="9" y="4"/>
                </a:cxn>
                <a:cxn ang="0">
                  <a:pos x="25" y="0"/>
                </a:cxn>
                <a:cxn ang="0">
                  <a:pos x="54" y="24"/>
                </a:cxn>
                <a:cxn ang="0">
                  <a:pos x="45" y="40"/>
                </a:cxn>
                <a:cxn ang="0">
                  <a:pos x="21" y="67"/>
                </a:cxn>
                <a:cxn ang="0">
                  <a:pos x="0" y="64"/>
                </a:cxn>
              </a:cxnLst>
              <a:rect l="0" t="0" r="r" b="b"/>
              <a:pathLst>
                <a:path w="54" h="67">
                  <a:moveTo>
                    <a:pt x="0" y="64"/>
                  </a:moveTo>
                  <a:lnTo>
                    <a:pt x="7" y="46"/>
                  </a:lnTo>
                  <a:lnTo>
                    <a:pt x="6" y="33"/>
                  </a:lnTo>
                  <a:lnTo>
                    <a:pt x="0" y="24"/>
                  </a:lnTo>
                  <a:lnTo>
                    <a:pt x="9" y="4"/>
                  </a:lnTo>
                  <a:lnTo>
                    <a:pt x="25" y="0"/>
                  </a:lnTo>
                  <a:lnTo>
                    <a:pt x="54" y="24"/>
                  </a:lnTo>
                  <a:lnTo>
                    <a:pt x="45" y="40"/>
                  </a:lnTo>
                  <a:lnTo>
                    <a:pt x="21" y="67"/>
                  </a:lnTo>
                  <a:lnTo>
                    <a:pt x="0" y="64"/>
                  </a:lnTo>
                  <a:close/>
                </a:path>
              </a:pathLst>
            </a:custGeom>
            <a:grpFill/>
            <a:ln w="6350" cap="flat" cmpd="sng">
              <a:solidFill>
                <a:schemeClr val="bg1">
                  <a:lumMod val="85000"/>
                </a:schemeClr>
              </a:solidFill>
              <a:prstDash val="solid"/>
              <a:round/>
              <a:headEnd/>
              <a:tailEnd/>
            </a:ln>
            <a:effectLst/>
          </p:spPr>
          <p:txBody>
            <a:bodyPr wrap="none"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37" name="Freeform 287"/>
            <p:cNvSpPr>
              <a:spLocks/>
            </p:cNvSpPr>
            <p:nvPr/>
          </p:nvSpPr>
          <p:spPr bwMode="auto">
            <a:xfrm>
              <a:off x="6966443" y="2515723"/>
              <a:ext cx="69627" cy="62508"/>
            </a:xfrm>
            <a:custGeom>
              <a:avLst/>
              <a:gdLst/>
              <a:ahLst/>
              <a:cxnLst>
                <a:cxn ang="0">
                  <a:pos x="0" y="0"/>
                </a:cxn>
                <a:cxn ang="0">
                  <a:pos x="12" y="35"/>
                </a:cxn>
                <a:cxn ang="0">
                  <a:pos x="37" y="29"/>
                </a:cxn>
                <a:cxn ang="0">
                  <a:pos x="37" y="14"/>
                </a:cxn>
                <a:cxn ang="0">
                  <a:pos x="22" y="3"/>
                </a:cxn>
                <a:cxn ang="0">
                  <a:pos x="12" y="5"/>
                </a:cxn>
                <a:cxn ang="0">
                  <a:pos x="0" y="0"/>
                </a:cxn>
              </a:cxnLst>
              <a:rect l="0" t="0" r="r" b="b"/>
              <a:pathLst>
                <a:path w="37" h="35">
                  <a:moveTo>
                    <a:pt x="0" y="0"/>
                  </a:moveTo>
                  <a:lnTo>
                    <a:pt x="12" y="35"/>
                  </a:lnTo>
                  <a:lnTo>
                    <a:pt x="37" y="29"/>
                  </a:lnTo>
                  <a:lnTo>
                    <a:pt x="37" y="14"/>
                  </a:lnTo>
                  <a:lnTo>
                    <a:pt x="22" y="3"/>
                  </a:lnTo>
                  <a:lnTo>
                    <a:pt x="12" y="5"/>
                  </a:lnTo>
                  <a:lnTo>
                    <a:pt x="0" y="0"/>
                  </a:lnTo>
                  <a:close/>
                </a:path>
              </a:pathLst>
            </a:custGeom>
            <a:grpFill/>
            <a:ln w="12700" cap="flat" cmpd="sng">
              <a:solidFill>
                <a:schemeClr val="bg1">
                  <a:lumMod val="85000"/>
                </a:schemeClr>
              </a:solidFill>
              <a:prstDash val="solid"/>
              <a:round/>
              <a:headEnd/>
              <a:tailEnd/>
            </a:ln>
            <a:effectLst/>
          </p:spPr>
          <p:txBody>
            <a:bodyPr wrap="none"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259" name="Title 1"/>
          <p:cNvSpPr>
            <a:spLocks noGrp="1"/>
          </p:cNvSpPr>
          <p:nvPr>
            <p:ph type="ctrTitle"/>
          </p:nvPr>
        </p:nvSpPr>
        <p:spPr>
          <a:xfrm>
            <a:off x="440848" y="750091"/>
            <a:ext cx="7772400" cy="679449"/>
          </a:xfrm>
        </p:spPr>
        <p:txBody>
          <a:bodyPr/>
          <a:lstStyle/>
          <a:p>
            <a:r>
              <a:rPr lang="en-US" dirty="0"/>
              <a:t>Global Challenges</a:t>
            </a:r>
          </a:p>
        </p:txBody>
      </p:sp>
      <p:pic>
        <p:nvPicPr>
          <p:cNvPr id="285" name="Picture 284"/>
          <p:cNvPicPr>
            <a:picLocks noChangeAspect="1"/>
          </p:cNvPicPr>
          <p:nvPr/>
        </p:nvPicPr>
        <p:blipFill>
          <a:blip r:embed="rId3">
            <a:clrChange>
              <a:clrFrom>
                <a:srgbClr val="004A93"/>
              </a:clrFrom>
              <a:clrTo>
                <a:srgbClr val="004A93">
                  <a:alpha val="0"/>
                </a:srgbClr>
              </a:clrTo>
            </a:clrChange>
          </a:blip>
          <a:stretch>
            <a:fillRect/>
          </a:stretch>
        </p:blipFill>
        <p:spPr>
          <a:xfrm>
            <a:off x="736518" y="4446822"/>
            <a:ext cx="847725" cy="1076325"/>
          </a:xfrm>
          <a:prstGeom prst="rect">
            <a:avLst/>
          </a:prstGeom>
        </p:spPr>
      </p:pic>
      <p:pic>
        <p:nvPicPr>
          <p:cNvPr id="286" name="Picture 285"/>
          <p:cNvPicPr>
            <a:picLocks noChangeAspect="1"/>
          </p:cNvPicPr>
          <p:nvPr/>
        </p:nvPicPr>
        <p:blipFill>
          <a:blip r:embed="rId4">
            <a:clrChange>
              <a:clrFrom>
                <a:srgbClr val="0090D3"/>
              </a:clrFrom>
              <a:clrTo>
                <a:srgbClr val="0090D3">
                  <a:alpha val="0"/>
                </a:srgbClr>
              </a:clrTo>
            </a:clrChange>
          </a:blip>
          <a:stretch>
            <a:fillRect/>
          </a:stretch>
        </p:blipFill>
        <p:spPr>
          <a:xfrm>
            <a:off x="6023602" y="4396495"/>
            <a:ext cx="1114425" cy="1181100"/>
          </a:xfrm>
          <a:prstGeom prst="rect">
            <a:avLst/>
          </a:prstGeom>
        </p:spPr>
      </p:pic>
      <p:pic>
        <p:nvPicPr>
          <p:cNvPr id="287" name="Picture 286"/>
          <p:cNvPicPr>
            <a:picLocks noChangeAspect="1"/>
          </p:cNvPicPr>
          <p:nvPr/>
        </p:nvPicPr>
        <p:blipFill>
          <a:blip r:embed="rId5">
            <a:clrChange>
              <a:clrFrom>
                <a:srgbClr val="F49800"/>
              </a:clrFrom>
              <a:clrTo>
                <a:srgbClr val="F49800">
                  <a:alpha val="0"/>
                </a:srgbClr>
              </a:clrTo>
            </a:clrChange>
          </a:blip>
          <a:stretch>
            <a:fillRect/>
          </a:stretch>
        </p:blipFill>
        <p:spPr>
          <a:xfrm>
            <a:off x="2345023" y="2655034"/>
            <a:ext cx="1057275" cy="904875"/>
          </a:xfrm>
          <a:prstGeom prst="rect">
            <a:avLst/>
          </a:prstGeom>
        </p:spPr>
      </p:pic>
      <p:cxnSp>
        <p:nvCxnSpPr>
          <p:cNvPr id="291" name="Straight Connector 290"/>
          <p:cNvCxnSpPr/>
          <p:nvPr/>
        </p:nvCxnSpPr>
        <p:spPr>
          <a:xfrm>
            <a:off x="4121973" y="2349311"/>
            <a:ext cx="978433" cy="2727419"/>
          </a:xfrm>
          <a:prstGeom prst="line">
            <a:avLst/>
          </a:prstGeom>
          <a:ln w="28575">
            <a:solidFill>
              <a:srgbClr val="A00054"/>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V="1">
            <a:off x="5086555" y="3075003"/>
            <a:ext cx="2452349" cy="2000101"/>
          </a:xfrm>
          <a:prstGeom prst="line">
            <a:avLst/>
          </a:prstGeom>
          <a:ln w="28575">
            <a:solidFill>
              <a:srgbClr val="E28C05"/>
            </a:solidFill>
          </a:ln>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flipH="1">
            <a:off x="1226218" y="2349311"/>
            <a:ext cx="2882244" cy="478924"/>
          </a:xfrm>
          <a:prstGeom prst="line">
            <a:avLst/>
          </a:prstGeom>
          <a:ln w="28575">
            <a:solidFill>
              <a:srgbClr val="A00054"/>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1272125" y="2827021"/>
            <a:ext cx="3851042" cy="2270811"/>
          </a:xfrm>
          <a:prstGeom prst="line">
            <a:avLst/>
          </a:prstGeom>
          <a:ln w="28575">
            <a:solidFill>
              <a:srgbClr val="003893"/>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4108462" y="2349311"/>
            <a:ext cx="4230985" cy="2547212"/>
          </a:xfrm>
          <a:prstGeom prst="line">
            <a:avLst/>
          </a:prstGeom>
          <a:ln w="38100">
            <a:solidFill>
              <a:srgbClr val="E28C05"/>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7550878" y="3089614"/>
            <a:ext cx="774888" cy="1819897"/>
          </a:xfrm>
          <a:prstGeom prst="line">
            <a:avLst/>
          </a:prstGeom>
          <a:ln w="28575">
            <a:solidFill>
              <a:srgbClr val="A00054"/>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H="1">
            <a:off x="2560464" y="3075002"/>
            <a:ext cx="4990416" cy="1496829"/>
          </a:xfrm>
          <a:prstGeom prst="line">
            <a:avLst/>
          </a:prstGeom>
          <a:ln w="28575">
            <a:solidFill>
              <a:srgbClr val="003893"/>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flipV="1">
            <a:off x="2547262" y="2363791"/>
            <a:ext cx="1574711" cy="2221302"/>
          </a:xfrm>
          <a:prstGeom prst="line">
            <a:avLst/>
          </a:prstGeom>
          <a:ln w="28575">
            <a:solidFill>
              <a:srgbClr val="E28C05"/>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2525454" y="4571831"/>
            <a:ext cx="2592584" cy="520926"/>
          </a:xfrm>
          <a:prstGeom prst="line">
            <a:avLst/>
          </a:prstGeom>
          <a:ln w="28575">
            <a:solidFill>
              <a:srgbClr val="A00054"/>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1216861" y="2797388"/>
            <a:ext cx="1336763" cy="1758205"/>
          </a:xfrm>
          <a:prstGeom prst="line">
            <a:avLst/>
          </a:prstGeom>
          <a:ln w="28575">
            <a:solidFill>
              <a:srgbClr val="E28C05"/>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H="1">
            <a:off x="5070154" y="2300748"/>
            <a:ext cx="969311" cy="2775982"/>
          </a:xfrm>
          <a:prstGeom prst="line">
            <a:avLst/>
          </a:prstGeom>
          <a:ln w="28575">
            <a:solidFill>
              <a:srgbClr val="003893"/>
            </a:solidFill>
          </a:ln>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V="1">
            <a:off x="4108462" y="2308725"/>
            <a:ext cx="1922979" cy="40586"/>
          </a:xfrm>
          <a:prstGeom prst="line">
            <a:avLst/>
          </a:prstGeom>
          <a:ln w="28575">
            <a:solidFill>
              <a:srgbClr val="E28C05"/>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H="1" flipV="1">
            <a:off x="6008591" y="2294567"/>
            <a:ext cx="1523621" cy="773938"/>
          </a:xfrm>
          <a:prstGeom prst="line">
            <a:avLst/>
          </a:prstGeom>
          <a:ln w="28575">
            <a:solidFill>
              <a:srgbClr val="E28C05"/>
            </a:solidFill>
          </a:ln>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99694" y="1656431"/>
            <a:ext cx="2961649" cy="715089"/>
          </a:xfrm>
          <a:prstGeom prst="roundRect">
            <a:avLst/>
          </a:prstGeom>
          <a:solidFill>
            <a:schemeClr val="bg1">
              <a:alpha val="4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Global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movement of healthcare professionals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Rounded Rectangle 275"/>
          <p:cNvSpPr/>
          <p:nvPr/>
        </p:nvSpPr>
        <p:spPr>
          <a:xfrm>
            <a:off x="293830" y="5485837"/>
            <a:ext cx="2961649" cy="715089"/>
          </a:xfrm>
          <a:prstGeom prst="roundRect">
            <a:avLst/>
          </a:prstGeom>
          <a:solidFill>
            <a:schemeClr val="bg1">
              <a:alpha val="4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Global health workforce gap to reach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18m by 2030</a:t>
            </a:r>
          </a:p>
        </p:txBody>
      </p:sp>
      <p:sp>
        <p:nvSpPr>
          <p:cNvPr id="277" name="Rounded Rectangle 276"/>
          <p:cNvSpPr/>
          <p:nvPr/>
        </p:nvSpPr>
        <p:spPr>
          <a:xfrm>
            <a:off x="5248740" y="5464733"/>
            <a:ext cx="2692510" cy="715089"/>
          </a:xfrm>
          <a:prstGeom prst="roundRect">
            <a:avLst/>
          </a:prstGeom>
          <a:solidFill>
            <a:schemeClr val="bg1">
              <a:alpha val="4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Staff need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increasingly adaptable skills</a:t>
            </a:r>
          </a:p>
        </p:txBody>
      </p:sp>
      <p:sp>
        <p:nvSpPr>
          <p:cNvPr id="278" name="Rounded Rectangle 277"/>
          <p:cNvSpPr/>
          <p:nvPr/>
        </p:nvSpPr>
        <p:spPr>
          <a:xfrm>
            <a:off x="6109907" y="1046914"/>
            <a:ext cx="2430476" cy="715089"/>
          </a:xfrm>
          <a:prstGeom prst="roundRect">
            <a:avLst/>
          </a:prstGeom>
          <a:solidFill>
            <a:schemeClr val="bg1">
              <a:alpha val="45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Urgent sustained coordinated action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9" name="Picture 278">
            <a:extLst>
              <a:ext uri="{FF2B5EF4-FFF2-40B4-BE49-F238E27FC236}">
                <a16:creationId xmlns:a16="http://schemas.microsoft.com/office/drawing/2014/main" id="{BEBFDD6C-A8C8-B344-B6EC-1665B4D933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2514" y="355406"/>
            <a:ext cx="3244646" cy="711193"/>
          </a:xfrm>
          <a:prstGeom prst="rect">
            <a:avLst/>
          </a:prstGeom>
          <a:solidFill>
            <a:schemeClr val="bg1"/>
          </a:solidFill>
        </p:spPr>
      </p:pic>
    </p:spTree>
    <p:extLst>
      <p:ext uri="{BB962C8B-B14F-4D97-AF65-F5344CB8AC3E}">
        <p14:creationId xmlns:p14="http://schemas.microsoft.com/office/powerpoint/2010/main" val="11122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85"/>
                                        </p:tgtEl>
                                        <p:attrNameLst>
                                          <p:attrName>style.visibility</p:attrName>
                                        </p:attrNameLst>
                                      </p:cBhvr>
                                      <p:to>
                                        <p:strVal val="visible"/>
                                      </p:to>
                                    </p:set>
                                    <p:animEffect transition="in" filter="fade">
                                      <p:cBhvr>
                                        <p:cTn id="10" dur="1000"/>
                                        <p:tgtEl>
                                          <p:spTgt spid="285"/>
                                        </p:tgtEl>
                                      </p:cBhvr>
                                    </p:animEffect>
                                  </p:childTnLst>
                                </p:cTn>
                              </p:par>
                              <p:par>
                                <p:cTn id="11" presetID="10" presetClass="entr" presetSubtype="0"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fade">
                                      <p:cBhvr>
                                        <p:cTn id="13" dur="1000"/>
                                        <p:tgtEl>
                                          <p:spTgt spid="28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96"/>
                                        </p:tgtEl>
                                        <p:attrNameLst>
                                          <p:attrName>style.visibility</p:attrName>
                                        </p:attrNameLst>
                                      </p:cBhvr>
                                      <p:to>
                                        <p:strVal val="visible"/>
                                      </p:to>
                                    </p:set>
                                    <p:animEffect transition="in" filter="fade">
                                      <p:cBhvr>
                                        <p:cTn id="17" dur="500"/>
                                        <p:tgtEl>
                                          <p:spTgt spid="29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12"/>
                                        </p:tgtEl>
                                        <p:attrNameLst>
                                          <p:attrName>style.visibility</p:attrName>
                                        </p:attrNameLst>
                                      </p:cBhvr>
                                      <p:to>
                                        <p:strVal val="visible"/>
                                      </p:to>
                                    </p:set>
                                    <p:animEffect transition="in" filter="fade">
                                      <p:cBhvr>
                                        <p:cTn id="21" dur="500"/>
                                        <p:tgtEl>
                                          <p:spTgt spid="31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17"/>
                                        </p:tgtEl>
                                        <p:attrNameLst>
                                          <p:attrName>style.visibility</p:attrName>
                                        </p:attrNameLst>
                                      </p:cBhvr>
                                      <p:to>
                                        <p:strVal val="visible"/>
                                      </p:to>
                                    </p:set>
                                    <p:animEffect transition="in" filter="fade">
                                      <p:cBhvr>
                                        <p:cTn id="25" dur="500"/>
                                        <p:tgtEl>
                                          <p:spTgt spid="31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99"/>
                                        </p:tgtEl>
                                        <p:attrNameLst>
                                          <p:attrName>style.visibility</p:attrName>
                                        </p:attrNameLst>
                                      </p:cBhvr>
                                      <p:to>
                                        <p:strVal val="visible"/>
                                      </p:to>
                                    </p:set>
                                    <p:animEffect transition="in" filter="fade">
                                      <p:cBhvr>
                                        <p:cTn id="29" dur="500"/>
                                        <p:tgtEl>
                                          <p:spTgt spid="299"/>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08"/>
                                        </p:tgtEl>
                                        <p:attrNameLst>
                                          <p:attrName>style.visibility</p:attrName>
                                        </p:attrNameLst>
                                      </p:cBhvr>
                                      <p:to>
                                        <p:strVal val="visible"/>
                                      </p:to>
                                    </p:set>
                                    <p:animEffect transition="in" filter="fade">
                                      <p:cBhvr>
                                        <p:cTn id="33" dur="500"/>
                                        <p:tgtEl>
                                          <p:spTgt spid="30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315"/>
                                        </p:tgtEl>
                                        <p:attrNameLst>
                                          <p:attrName>style.visibility</p:attrName>
                                        </p:attrNameLst>
                                      </p:cBhvr>
                                      <p:to>
                                        <p:strVal val="visible"/>
                                      </p:to>
                                    </p:set>
                                    <p:animEffect transition="in" filter="fade">
                                      <p:cBhvr>
                                        <p:cTn id="37" dur="500"/>
                                        <p:tgtEl>
                                          <p:spTgt spid="315"/>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02"/>
                                        </p:tgtEl>
                                        <p:attrNameLst>
                                          <p:attrName>style.visibility</p:attrName>
                                        </p:attrNameLst>
                                      </p:cBhvr>
                                      <p:to>
                                        <p:strVal val="visible"/>
                                      </p:to>
                                    </p:set>
                                    <p:animEffect transition="in" filter="fade">
                                      <p:cBhvr>
                                        <p:cTn id="41" dur="500"/>
                                        <p:tgtEl>
                                          <p:spTgt spid="302"/>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22"/>
                                        </p:tgtEl>
                                        <p:attrNameLst>
                                          <p:attrName>style.visibility</p:attrName>
                                        </p:attrNameLst>
                                      </p:cBhvr>
                                      <p:to>
                                        <p:strVal val="visible"/>
                                      </p:to>
                                    </p:set>
                                    <p:animEffect transition="in" filter="fade">
                                      <p:cBhvr>
                                        <p:cTn id="45" dur="500"/>
                                        <p:tgtEl>
                                          <p:spTgt spid="32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320"/>
                                        </p:tgtEl>
                                        <p:attrNameLst>
                                          <p:attrName>style.visibility</p:attrName>
                                        </p:attrNameLst>
                                      </p:cBhvr>
                                      <p:to>
                                        <p:strVal val="visible"/>
                                      </p:to>
                                    </p:set>
                                    <p:animEffect transition="in" filter="fade">
                                      <p:cBhvr>
                                        <p:cTn id="49" dur="500"/>
                                        <p:tgtEl>
                                          <p:spTgt spid="320"/>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293"/>
                                        </p:tgtEl>
                                        <p:attrNameLst>
                                          <p:attrName>style.visibility</p:attrName>
                                        </p:attrNameLst>
                                      </p:cBhvr>
                                      <p:to>
                                        <p:strVal val="visible"/>
                                      </p:to>
                                    </p:set>
                                    <p:animEffect transition="in" filter="fade">
                                      <p:cBhvr>
                                        <p:cTn id="53" dur="500"/>
                                        <p:tgtEl>
                                          <p:spTgt spid="293"/>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291"/>
                                        </p:tgtEl>
                                        <p:attrNameLst>
                                          <p:attrName>style.visibility</p:attrName>
                                        </p:attrNameLst>
                                      </p:cBhvr>
                                      <p:to>
                                        <p:strVal val="visible"/>
                                      </p:to>
                                    </p:set>
                                    <p:animEffect transition="in" filter="fade">
                                      <p:cBhvr>
                                        <p:cTn id="57" dur="500"/>
                                        <p:tgtEl>
                                          <p:spTgt spid="291"/>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305"/>
                                        </p:tgtEl>
                                        <p:attrNameLst>
                                          <p:attrName>style.visibility</p:attrName>
                                        </p:attrNameLst>
                                      </p:cBhvr>
                                      <p:to>
                                        <p:strVal val="visible"/>
                                      </p:to>
                                    </p:set>
                                    <p:animEffect transition="in" filter="fade">
                                      <p:cBhvr>
                                        <p:cTn id="61" dur="500"/>
                                        <p:tgtEl>
                                          <p:spTgt spid="305"/>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338"/>
                                        </p:tgtEl>
                                        <p:attrNameLst>
                                          <p:attrName>style.visibility</p:attrName>
                                        </p:attrNameLst>
                                      </p:cBhvr>
                                      <p:to>
                                        <p:strVal val="visible"/>
                                      </p:to>
                                    </p:set>
                                    <p:animEffect transition="in" filter="fade">
                                      <p:cBhvr>
                                        <p:cTn id="65"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70" y="569915"/>
            <a:ext cx="7772400" cy="679449"/>
          </a:xfrm>
        </p:spPr>
        <p:txBody>
          <a:bodyPr/>
          <a:lstStyle/>
          <a:p>
            <a:r>
              <a:rPr lang="en-US" dirty="0"/>
              <a:t>Global Engagement Priorities</a:t>
            </a:r>
          </a:p>
        </p:txBody>
      </p:sp>
      <p:pic>
        <p:nvPicPr>
          <p:cNvPr id="8" name="Picture 7">
            <a:extLst>
              <a:ext uri="{FF2B5EF4-FFF2-40B4-BE49-F238E27FC236}">
                <a16:creationId xmlns:a16="http://schemas.microsoft.com/office/drawing/2014/main" id="{06BBBD3E-10F9-4C09-AA77-8FBD53E56E50}"/>
              </a:ext>
            </a:extLst>
          </p:cNvPr>
          <p:cNvPicPr>
            <a:picLocks noChangeAspect="1"/>
          </p:cNvPicPr>
          <p:nvPr/>
        </p:nvPicPr>
        <p:blipFill>
          <a:blip r:embed="rId2">
            <a:clrChange>
              <a:clrFrom>
                <a:srgbClr val="F0F0F0"/>
              </a:clrFrom>
              <a:clrTo>
                <a:srgbClr val="F0F0F0">
                  <a:alpha val="0"/>
                </a:srgbClr>
              </a:clrTo>
            </a:clrChange>
          </a:blip>
          <a:stretch>
            <a:fillRect/>
          </a:stretch>
        </p:blipFill>
        <p:spPr>
          <a:xfrm>
            <a:off x="3501338" y="1325667"/>
            <a:ext cx="5819587" cy="4074469"/>
          </a:xfrm>
          <a:prstGeom prst="rect">
            <a:avLst/>
          </a:prstGeom>
        </p:spPr>
      </p:pic>
      <p:sp>
        <p:nvSpPr>
          <p:cNvPr id="9" name="Text Placeholder 2">
            <a:extLst>
              <a:ext uri="{FF2B5EF4-FFF2-40B4-BE49-F238E27FC236}">
                <a16:creationId xmlns:a16="http://schemas.microsoft.com/office/drawing/2014/main" id="{5C43AF77-0ED7-4273-A2B2-7058F3216C28}"/>
              </a:ext>
            </a:extLst>
          </p:cNvPr>
          <p:cNvSpPr>
            <a:spLocks noGrp="1"/>
          </p:cNvSpPr>
          <p:nvPr>
            <p:ph type="body" sz="quarter" idx="13"/>
          </p:nvPr>
        </p:nvSpPr>
        <p:spPr>
          <a:xfrm>
            <a:off x="313571" y="1630893"/>
            <a:ext cx="3551064" cy="3897305"/>
          </a:xfrm>
        </p:spPr>
        <p:txBody>
          <a:bodyPr>
            <a:normAutofit fontScale="92500" lnSpcReduction="20000"/>
          </a:bodyPr>
          <a:lstStyle/>
          <a:p>
            <a:pPr marL="342900" indent="-342900">
              <a:spcAft>
                <a:spcPts val="600"/>
              </a:spcAft>
              <a:buFont typeface="+mj-lt"/>
              <a:buAutoNum type="arabicPeriod"/>
            </a:pPr>
            <a:r>
              <a:rPr lang="en-GB" dirty="0"/>
              <a:t>Utilise </a:t>
            </a:r>
            <a:r>
              <a:rPr lang="en-GB" b="1" dirty="0"/>
              <a:t>NHS expertise </a:t>
            </a:r>
            <a:r>
              <a:rPr lang="en-GB" dirty="0"/>
              <a:t>to support </a:t>
            </a:r>
            <a:r>
              <a:rPr lang="en-GB" b="1" dirty="0"/>
              <a:t>health system strengthening globally </a:t>
            </a:r>
          </a:p>
          <a:p>
            <a:pPr marL="342900" indent="-342900">
              <a:spcAft>
                <a:spcPts val="600"/>
              </a:spcAft>
              <a:buFont typeface="+mj-lt"/>
              <a:buAutoNum type="arabicPeriod"/>
            </a:pPr>
            <a:r>
              <a:rPr lang="en-GB" dirty="0"/>
              <a:t>Embed </a:t>
            </a:r>
            <a:r>
              <a:rPr lang="en-GB" b="1" dirty="0"/>
              <a:t>global learning </a:t>
            </a:r>
            <a:r>
              <a:rPr lang="en-GB" dirty="0"/>
              <a:t>into education and training through </a:t>
            </a:r>
            <a:r>
              <a:rPr lang="en-GB" b="1" dirty="0"/>
              <a:t>overseas placements for NHS staff </a:t>
            </a:r>
          </a:p>
          <a:p>
            <a:pPr marL="342900" indent="-342900">
              <a:spcAft>
                <a:spcPts val="600"/>
              </a:spcAft>
              <a:buFont typeface="+mj-lt"/>
              <a:buAutoNum type="arabicPeriod"/>
            </a:pPr>
            <a:r>
              <a:rPr lang="en-GB" dirty="0"/>
              <a:t>Address </a:t>
            </a:r>
            <a:r>
              <a:rPr lang="en-GB" b="1" dirty="0"/>
              <a:t>critical shortages </a:t>
            </a:r>
            <a:r>
              <a:rPr lang="en-GB" dirty="0"/>
              <a:t>in the NHS through educational </a:t>
            </a:r>
            <a:r>
              <a:rPr lang="en-GB" b="1" dirty="0"/>
              <a:t>NHS placements for overseas staff </a:t>
            </a:r>
          </a:p>
          <a:p>
            <a:pPr marL="342900" indent="-342900">
              <a:spcAft>
                <a:spcPts val="600"/>
              </a:spcAft>
              <a:buFont typeface="+mj-lt"/>
              <a:buAutoNum type="arabicPeriod"/>
            </a:pPr>
            <a:endParaRPr lang="en-GB" b="1" dirty="0"/>
          </a:p>
        </p:txBody>
      </p:sp>
    </p:spTree>
    <p:extLst>
      <p:ext uri="{BB962C8B-B14F-4D97-AF65-F5344CB8AC3E}">
        <p14:creationId xmlns:p14="http://schemas.microsoft.com/office/powerpoint/2010/main" val="26848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613151"/>
            <a:ext cx="5227504" cy="679449"/>
          </a:xfrm>
        </p:spPr>
        <p:txBody>
          <a:bodyPr>
            <a:normAutofit fontScale="90000"/>
          </a:bodyPr>
          <a:lstStyle/>
          <a:p>
            <a:r>
              <a:rPr lang="en-GB" dirty="0"/>
              <a:t>Overseas Placements for NHS Staff</a:t>
            </a:r>
          </a:p>
        </p:txBody>
      </p:sp>
      <p:sp>
        <p:nvSpPr>
          <p:cNvPr id="4" name="Text Placeholder 3"/>
          <p:cNvSpPr>
            <a:spLocks noGrp="1"/>
          </p:cNvSpPr>
          <p:nvPr>
            <p:ph type="body" sz="quarter" idx="13"/>
          </p:nvPr>
        </p:nvSpPr>
        <p:spPr>
          <a:xfrm>
            <a:off x="3318015" y="1359822"/>
            <a:ext cx="5637725" cy="3474977"/>
          </a:xfrm>
        </p:spPr>
        <p:txBody>
          <a:bodyPr>
            <a:normAutofit fontScale="92500"/>
          </a:bodyPr>
          <a:lstStyle/>
          <a:p>
            <a:r>
              <a:rPr lang="en-GB" sz="2000" dirty="0"/>
              <a:t>Embedding global learning into education and training through </a:t>
            </a:r>
            <a:r>
              <a:rPr lang="en-GB" sz="2000" b="1" dirty="0"/>
              <a:t>overseas placements for NHS staff </a:t>
            </a:r>
          </a:p>
          <a:p>
            <a:r>
              <a:rPr lang="en-GB" sz="2000" dirty="0"/>
              <a:t>Developing </a:t>
            </a:r>
            <a:r>
              <a:rPr lang="en-GB" sz="2000" b="1" dirty="0"/>
              <a:t>leadership and clinical skills </a:t>
            </a:r>
            <a:r>
              <a:rPr lang="en-GB" sz="2000" dirty="0"/>
              <a:t>and support </a:t>
            </a:r>
            <a:r>
              <a:rPr lang="en-GB" sz="2000" b="1" dirty="0"/>
              <a:t>recruitment and retention </a:t>
            </a:r>
            <a:r>
              <a:rPr lang="en-GB" sz="2000" dirty="0"/>
              <a:t>within the NHS </a:t>
            </a:r>
          </a:p>
          <a:p>
            <a:r>
              <a:rPr lang="en-GB" sz="2000" b="1" dirty="0"/>
              <a:t>Clinical placements </a:t>
            </a:r>
            <a:r>
              <a:rPr lang="en-GB" sz="2000" dirty="0"/>
              <a:t>for trainee doctors in </a:t>
            </a:r>
            <a:r>
              <a:rPr lang="en-GB" sz="2000" b="1" dirty="0"/>
              <a:t>South Africa </a:t>
            </a:r>
            <a:r>
              <a:rPr lang="en-GB" sz="2000" dirty="0"/>
              <a:t>and </a:t>
            </a:r>
            <a:r>
              <a:rPr lang="en-GB" sz="2000" b="1" dirty="0"/>
              <a:t>Quality Improvement placements</a:t>
            </a:r>
            <a:r>
              <a:rPr lang="en-GB" sz="2000" dirty="0"/>
              <a:t> for clinical and non-clinical staff across six countries </a:t>
            </a:r>
          </a:p>
          <a:p>
            <a:pPr lvl="0"/>
            <a:r>
              <a:rPr lang="en-GB" sz="2000" b="1" dirty="0"/>
              <a:t>Signposting</a:t>
            </a:r>
            <a:r>
              <a:rPr lang="en-GB" sz="2000" dirty="0"/>
              <a:t> NHS staff to opportunities and </a:t>
            </a:r>
            <a:r>
              <a:rPr lang="en-GB" sz="2000" b="1" dirty="0"/>
              <a:t>toolkits to support NHS trusts </a:t>
            </a:r>
            <a:r>
              <a:rPr lang="en-GB" sz="2000" dirty="0"/>
              <a:t>to offer overseas experience to improve recruitment, retention and staff satisfaction  </a:t>
            </a:r>
          </a:p>
          <a:p>
            <a:pPr lvl="0"/>
            <a:endParaRPr lang="en-GB" sz="2000" dirty="0"/>
          </a:p>
          <a:p>
            <a:pPr marL="0" lvl="0" indent="0">
              <a:buNone/>
            </a:pPr>
            <a:endParaRPr lang="en-GB" sz="2000" dirty="0"/>
          </a:p>
          <a:p>
            <a:endParaRPr lang="en-GB" sz="2000" dirty="0"/>
          </a:p>
        </p:txBody>
      </p:sp>
      <p:pic>
        <p:nvPicPr>
          <p:cNvPr id="5" name="Picture 4"/>
          <p:cNvPicPr>
            <a:picLocks noChangeAspect="1"/>
          </p:cNvPicPr>
          <p:nvPr/>
        </p:nvPicPr>
        <p:blipFill>
          <a:blip r:embed="rId2">
            <a:clrChange>
              <a:clrFrom>
                <a:srgbClr val="F0F0F0"/>
              </a:clrFrom>
              <a:clrTo>
                <a:srgbClr val="F0F0F0">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6582" y="2084280"/>
            <a:ext cx="2117773" cy="3242661"/>
          </a:xfrm>
          <a:prstGeom prst="rect">
            <a:avLst/>
          </a:prstGeom>
        </p:spPr>
      </p:pic>
    </p:spTree>
    <p:extLst>
      <p:ext uri="{BB962C8B-B14F-4D97-AF65-F5344CB8AC3E}">
        <p14:creationId xmlns:p14="http://schemas.microsoft.com/office/powerpoint/2010/main" val="293371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558" y="272820"/>
            <a:ext cx="8213557" cy="4639777"/>
          </a:xfrm>
        </p:spPr>
        <p:txBody>
          <a:bodyPr>
            <a:noAutofit/>
          </a:bodyPr>
          <a:lstStyle/>
          <a:p>
            <a:pPr marL="0" indent="0" algn="just">
              <a:buNone/>
            </a:pPr>
            <a:r>
              <a:rPr lang="en-GB" sz="2400" b="1" dirty="0">
                <a:latin typeface="Montserrat Light" panose="00000400000000000000" pitchFamily="50" charset="0"/>
              </a:rPr>
              <a:t>One billion people will never see a qualified health worker. </a:t>
            </a:r>
            <a:endParaRPr lang="en-GB" b="1" dirty="0">
              <a:latin typeface="Montserrat Light" panose="00000400000000000000" pitchFamily="50" charset="0"/>
            </a:endParaRPr>
          </a:p>
          <a:p>
            <a:pPr marL="0" indent="0" algn="just">
              <a:buNone/>
            </a:pPr>
            <a:endParaRPr lang="en-GB" sz="1800" dirty="0">
              <a:latin typeface="Montserrat Light" panose="00000400000000000000" pitchFamily="50" charset="0"/>
            </a:endParaRPr>
          </a:p>
        </p:txBody>
      </p:sp>
      <p:pic>
        <p:nvPicPr>
          <p:cNvPr id="5" name="Picture 4" descr="THET_logo-CMYK-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55" y="6059904"/>
            <a:ext cx="1233080" cy="525276"/>
          </a:xfrm>
          <a:prstGeom prst="rect">
            <a:avLst/>
          </a:prstGeom>
        </p:spPr>
      </p:pic>
      <p:pic>
        <p:nvPicPr>
          <p:cNvPr id="6" name="Picture 5" descr="Grace, a Ugandan Midwife outside Kitovu Health Centre.">
            <a:extLst>
              <a:ext uri="{FF2B5EF4-FFF2-40B4-BE49-F238E27FC236}">
                <a16:creationId xmlns:a16="http://schemas.microsoft.com/office/drawing/2014/main" id="{D9457809-6462-4E7F-969A-BFDBD4B93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845" y="1096370"/>
            <a:ext cx="6999597" cy="4665259"/>
          </a:xfrm>
          <a:prstGeom prst="rect">
            <a:avLst/>
          </a:prstGeom>
        </p:spPr>
      </p:pic>
    </p:spTree>
    <p:extLst>
      <p:ext uri="{BB962C8B-B14F-4D97-AF65-F5344CB8AC3E}">
        <p14:creationId xmlns:p14="http://schemas.microsoft.com/office/powerpoint/2010/main" val="24787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T_logo-CMYK-1.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555" y="6150744"/>
            <a:ext cx="1019835" cy="434436"/>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70E6B6BC-3505-486E-A4BF-5FE437081312}"/>
              </a:ext>
            </a:extLst>
          </p:cNvPr>
          <p:cNvPicPr>
            <a:picLocks noChangeAspect="1"/>
          </p:cNvPicPr>
          <p:nvPr/>
        </p:nvPicPr>
        <p:blipFill rotWithShape="1">
          <a:blip r:embed="rId3">
            <a:extLst>
              <a:ext uri="{28A0092B-C50C-407E-A947-70E740481C1C}">
                <a14:useLocalDpi xmlns:a14="http://schemas.microsoft.com/office/drawing/2010/main" val="0"/>
              </a:ext>
            </a:extLst>
          </a:blip>
          <a:srcRect l="1733" t="3765" r="3256" b="37141"/>
          <a:stretch/>
        </p:blipFill>
        <p:spPr>
          <a:xfrm>
            <a:off x="3071673" y="3030866"/>
            <a:ext cx="5859261" cy="364428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0182CBDE-88E2-4F07-8894-80FE61CEC8A0}"/>
              </a:ext>
            </a:extLst>
          </p:cNvPr>
          <p:cNvSpPr txBox="1"/>
          <p:nvPr/>
        </p:nvSpPr>
        <p:spPr>
          <a:xfrm>
            <a:off x="519705" y="196046"/>
            <a:ext cx="6058647" cy="369332"/>
          </a:xfrm>
          <a:prstGeom prst="rect">
            <a:avLst/>
          </a:prstGeom>
          <a:solidFill>
            <a:srgbClr val="1D2D44"/>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wiss 921"/>
                <a:ea typeface="+mn-ea"/>
                <a:cs typeface="+mn-cs"/>
              </a:rPr>
              <a:t>For over 30 years we have been working to change this…</a:t>
            </a:r>
          </a:p>
        </p:txBody>
      </p:sp>
      <p:sp>
        <p:nvSpPr>
          <p:cNvPr id="16" name="Rectangle 15">
            <a:extLst>
              <a:ext uri="{FF2B5EF4-FFF2-40B4-BE49-F238E27FC236}">
                <a16:creationId xmlns:a16="http://schemas.microsoft.com/office/drawing/2014/main" id="{DC8624B4-7EA7-4C87-9C71-C49823974A2C}"/>
              </a:ext>
            </a:extLst>
          </p:cNvPr>
          <p:cNvSpPr/>
          <p:nvPr/>
        </p:nvSpPr>
        <p:spPr>
          <a:xfrm>
            <a:off x="590364" y="565378"/>
            <a:ext cx="8340571"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D2D44"/>
                </a:solidFill>
                <a:effectLst/>
                <a:uLnTx/>
                <a:uFillTx/>
                <a:latin typeface="Arial" panose="020B0604020202020204"/>
                <a:ea typeface="+mn-ea"/>
                <a:cs typeface="+mn-cs"/>
              </a:rPr>
              <a:t>We train, support and educate health workers in Africa and Asia, working in partnership with organisations and volunteers from across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2D4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D2D44"/>
                </a:solidFill>
                <a:effectLst/>
                <a:uLnTx/>
                <a:uFillTx/>
                <a:latin typeface="Arial" panose="020B0604020202020204"/>
                <a:ea typeface="+mn-ea"/>
                <a:cs typeface="+mn-cs"/>
              </a:rPr>
              <a:t>Founded in 1988 by Professor Sir Eldryd Parry, we are the only UK charity with this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D2D4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D2D44"/>
                </a:solidFill>
                <a:effectLst/>
                <a:uLnTx/>
                <a:uFillTx/>
                <a:latin typeface="Arial" panose="020B0604020202020204"/>
                <a:ea typeface="+mn-ea"/>
                <a:cs typeface="+mn-cs"/>
              </a:rPr>
              <a:t>Since 2011, we have been the managing agent of the UK’s largest Health Partnership Programme.</a:t>
            </a:r>
            <a:endParaRPr kumimoji="0" lang="en-GB" sz="1800" b="0" i="0" u="none" strike="noStrike" kern="1200" cap="none" spc="0" normalizeH="0" baseline="0" noProof="0" dirty="0">
              <a:ln>
                <a:noFill/>
              </a:ln>
              <a:solidFill>
                <a:srgbClr val="1D2D44"/>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981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T_logo-CMYK-1.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555" y="6059904"/>
            <a:ext cx="1233080" cy="525276"/>
          </a:xfrm>
          <a:prstGeom prst="rect">
            <a:avLst/>
          </a:prstGeom>
        </p:spPr>
      </p:pic>
      <p:sp>
        <p:nvSpPr>
          <p:cNvPr id="8" name="TextBox 7">
            <a:extLst>
              <a:ext uri="{FF2B5EF4-FFF2-40B4-BE49-F238E27FC236}">
                <a16:creationId xmlns:a16="http://schemas.microsoft.com/office/drawing/2014/main" id="{A52D1D2F-51EB-4055-890D-E0A6993FC6A2}"/>
              </a:ext>
            </a:extLst>
          </p:cNvPr>
          <p:cNvSpPr txBox="1"/>
          <p:nvPr/>
        </p:nvSpPr>
        <p:spPr>
          <a:xfrm>
            <a:off x="519706" y="196046"/>
            <a:ext cx="3404224" cy="369332"/>
          </a:xfrm>
          <a:prstGeom prst="rect">
            <a:avLst/>
          </a:prstGeom>
          <a:solidFill>
            <a:srgbClr val="1D2D4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Arial" panose="020B0604020202020204"/>
              </a:rPr>
              <a:t>Country Presence </a:t>
            </a: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pic>
        <p:nvPicPr>
          <p:cNvPr id="3" name="Picture 2" descr="A close up of a map&#10;&#10;Description automatically generated">
            <a:extLst>
              <a:ext uri="{FF2B5EF4-FFF2-40B4-BE49-F238E27FC236}">
                <a16:creationId xmlns:a16="http://schemas.microsoft.com/office/drawing/2014/main" id="{D85857C3-E70D-4538-9A3B-E52D2F17C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63" y="565378"/>
            <a:ext cx="7691230" cy="5383862"/>
          </a:xfrm>
          <a:prstGeom prst="rect">
            <a:avLst/>
          </a:prstGeom>
        </p:spPr>
      </p:pic>
    </p:spTree>
    <p:extLst>
      <p:ext uri="{BB962C8B-B14F-4D97-AF65-F5344CB8AC3E}">
        <p14:creationId xmlns:p14="http://schemas.microsoft.com/office/powerpoint/2010/main" val="4280823187"/>
      </p:ext>
    </p:extLst>
  </p:cSld>
  <p:clrMapOvr>
    <a:masterClrMapping/>
  </p:clrMapOvr>
</p:sld>
</file>

<file path=ppt/theme/theme1.xml><?xml version="1.0" encoding="utf-8"?>
<a:theme xmlns:a="http://schemas.openxmlformats.org/drawingml/2006/main" name="1_Crop">
  <a:themeElements>
    <a:clrScheme name="THET 2018">
      <a:dk1>
        <a:srgbClr val="FFFFFF"/>
      </a:dk1>
      <a:lt1>
        <a:sysClr val="window" lastClr="FFFFFF"/>
      </a:lt1>
      <a:dk2>
        <a:srgbClr val="1D2D44"/>
      </a:dk2>
      <a:lt2>
        <a:srgbClr val="176A91"/>
      </a:lt2>
      <a:accent1>
        <a:srgbClr val="DA5E11"/>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Going Global">
      <a:dk1>
        <a:srgbClr val="FFFFFF"/>
      </a:dk1>
      <a:lt1>
        <a:sysClr val="window" lastClr="FFFFFF"/>
      </a:lt1>
      <a:dk2>
        <a:srgbClr val="006A46"/>
      </a:dk2>
      <a:lt2>
        <a:srgbClr val="176A91"/>
      </a:lt2>
      <a:accent1>
        <a:srgbClr val="DA5E11"/>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TEMPLATE - Master slide deck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rop">
  <a:themeElements>
    <a:clrScheme name="THET 2018">
      <a:dk1>
        <a:srgbClr val="FFFFFF"/>
      </a:dk1>
      <a:lt1>
        <a:sysClr val="window" lastClr="FFFFFF"/>
      </a:lt1>
      <a:dk2>
        <a:srgbClr val="1D2D44"/>
      </a:dk2>
      <a:lt2>
        <a:srgbClr val="176A91"/>
      </a:lt2>
      <a:accent1>
        <a:srgbClr val="DA5E11"/>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DD9C243D6C134CBE55E9C66024AAAB" ma:contentTypeVersion="12" ma:contentTypeDescription="Create a new document." ma:contentTypeScope="" ma:versionID="21e6d12ee2a5ca30f14aec0899e7135e">
  <xsd:schema xmlns:xsd="http://www.w3.org/2001/XMLSchema" xmlns:xs="http://www.w3.org/2001/XMLSchema" xmlns:p="http://schemas.microsoft.com/office/2006/metadata/properties" xmlns:ns2="6545576d-dafa-498f-8783-cb2839012e56" xmlns:ns3="06c3c85a-e57a-492a-8a8e-a6b5c52480c7" targetNamespace="http://schemas.microsoft.com/office/2006/metadata/properties" ma:root="true" ma:fieldsID="0e407ed1b5dabac676632f867376f557" ns2:_="" ns3:_="">
    <xsd:import namespace="6545576d-dafa-498f-8783-cb2839012e56"/>
    <xsd:import namespace="06c3c85a-e57a-492a-8a8e-a6b5c52480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45576d-dafa-498f-8783-cb2839012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3c85a-e57a-492a-8a8e-a6b5c52480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5251E1-0184-445C-B85E-B93E244F2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45576d-dafa-498f-8783-cb2839012e56"/>
    <ds:schemaRef ds:uri="06c3c85a-e57a-492a-8a8e-a6b5c52480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71A30F-9C87-4610-BC3C-33CD022A694C}">
  <ds:schemaRefs>
    <ds:schemaRef ds:uri="http://schemas.microsoft.com/sharepoint/v3/contenttype/forms"/>
  </ds:schemaRefs>
</ds:datastoreItem>
</file>

<file path=customXml/itemProps3.xml><?xml version="1.0" encoding="utf-8"?>
<ds:datastoreItem xmlns:ds="http://schemas.openxmlformats.org/officeDocument/2006/customXml" ds:itemID="{959E7516-82B1-4CCD-8D2D-169DD135DEF1}">
  <ds:schemaRefs>
    <ds:schemaRef ds:uri="http://schemas.microsoft.com/office/2006/metadata/properties"/>
    <ds:schemaRef ds:uri="http://schemas.openxmlformats.org/package/2006/metadata/core-properties"/>
    <ds:schemaRef ds:uri="http://schemas.microsoft.com/office/2006/documentManagement/types"/>
    <ds:schemaRef ds:uri="6545576d-dafa-498f-8783-cb2839012e56"/>
    <ds:schemaRef ds:uri="http://purl.org/dc/terms/"/>
    <ds:schemaRef ds:uri="06c3c85a-e57a-492a-8a8e-a6b5c52480c7"/>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1188</Words>
  <Application>Microsoft Office PowerPoint</Application>
  <PresentationFormat>On-screen Show (4:3)</PresentationFormat>
  <Paragraphs>115</Paragraphs>
  <Slides>31</Slides>
  <Notes>4</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31</vt:i4>
      </vt:variant>
    </vt:vector>
  </HeadingPairs>
  <TitlesOfParts>
    <vt:vector size="41" baseType="lpstr">
      <vt:lpstr>Arial</vt:lpstr>
      <vt:lpstr>Calibri</vt:lpstr>
      <vt:lpstr>Franklin Gothic Book</vt:lpstr>
      <vt:lpstr>Montserrat Light</vt:lpstr>
      <vt:lpstr>Swiss 921</vt:lpstr>
      <vt:lpstr>1_Crop</vt:lpstr>
      <vt:lpstr>Office Theme</vt:lpstr>
      <vt:lpstr>Crop</vt:lpstr>
      <vt:lpstr>TEMPLATE - Master slide deck v2</vt:lpstr>
      <vt:lpstr>2_Crop</vt:lpstr>
      <vt:lpstr>PowerPoint Presentation</vt:lpstr>
      <vt:lpstr>PowerPoint Presentation</vt:lpstr>
      <vt:lpstr>An Introduction to Health Education England</vt:lpstr>
      <vt:lpstr>Global Challenges</vt:lpstr>
      <vt:lpstr>Global Engagement Priorities</vt:lpstr>
      <vt:lpstr>Overseas Placements for NHS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our Mutual Interest’ (2016) </vt:lpstr>
      <vt:lpstr>Recognising your Learning  and  Development </vt:lpstr>
      <vt:lpstr>Types of Development (Based on ideas of Nick Petrie,  Center for Creative Leadership, 2014/2015 https://www.ccl.org/wp-content/uploads/2015/04/VerticalLeadersPart1.pdf)</vt:lpstr>
      <vt:lpstr>Horizontal Development</vt:lpstr>
      <vt:lpstr>Vertical Development  </vt:lpstr>
      <vt:lpstr>Recording your  Learning  and  Development </vt:lpstr>
      <vt:lpstr>HEE  Toolkit</vt:lpstr>
      <vt:lpstr>PowerPoint Presentation</vt:lpstr>
      <vt:lpstr>HEE Toolkit – Page 7 https://www.hee.nhs.uk/sites/default/files/documents/2312-HEE%20Toolkit%20for%20evidence%20Interactive%20v4.pdf </vt:lpstr>
      <vt:lpstr>NHS Healthcare  Leadership Model (2013) https://www.leadershipacademy.nhs.uk/wp-content/uploads/2014/10/NHSLeadership-LeadershipModel-colour.pdf</vt:lpstr>
      <vt:lpstr>NHS Healthcare Leadership Model</vt:lpstr>
      <vt:lpstr>PowerPoint Presentation</vt:lpstr>
      <vt:lpstr>PowerPoint Presentation</vt:lpstr>
      <vt:lpstr>Learning  from  Significant Events</vt:lpstr>
      <vt:lpstr>Appreciative Inquiry (AI)</vt:lpstr>
      <vt:lpstr>PowerPoint Presentation</vt:lpstr>
      <vt:lpstr>To access all of the information from today and the resources shared, please visit www.goingglobalday.com and visit our resources page.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Ashton</dc:creator>
  <cp:lastModifiedBy>Charlotte Ashton</cp:lastModifiedBy>
  <cp:revision>1</cp:revision>
  <dcterms:created xsi:type="dcterms:W3CDTF">2020-07-01T13:43:10Z</dcterms:created>
  <dcterms:modified xsi:type="dcterms:W3CDTF">2020-07-01T13:44:27Z</dcterms:modified>
</cp:coreProperties>
</file>